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7" r:id="rId3"/>
    <p:sldId id="257" r:id="rId4"/>
    <p:sldId id="258" r:id="rId5"/>
    <p:sldId id="261" r:id="rId6"/>
    <p:sldId id="262" r:id="rId7"/>
    <p:sldId id="26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27BFDE-4A86-4D5A-8745-17B91D030C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EDB24CC-20EC-4700-97C0-891FC868CD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367119-DC14-4045-969D-46021DD67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85E9D-FA49-4CBA-AA78-F66E13AC4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D97FD-3A73-4EE4-8B25-4D429CC97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4661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3F4C9-5532-4497-BF1C-57E074934B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EB5650-2AF2-4E28-B940-50CC7843C8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698CE5-99C7-4180-858F-8253C7CA52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ABBB0C-AD01-4949-AAB4-5CF19F89A7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517AD1-003B-40A1-BCF8-B7851A18B6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1645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0DEBE-BACE-4771-900C-16B3FD9F26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9FC28-69BF-4D15-B561-E1A21AB8C6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5C6881-B95C-4C38-86B5-2615C1C85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B0C6AB-07F9-4061-BD8F-8861196A6F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3112159-F513-4CA6-8987-495EB4AB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8378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59951-1027-4F6A-8262-4DAAF67EE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D3B044-2DF0-4B89-BDE0-FEAF22F2C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32EE4E-66D7-4668-8766-89438A1C24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AC19E3-C941-4F7C-B66D-B61EE106C5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81D69E5-C05E-4550-9DB0-9277848609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C2B0D4-91BB-40A1-9100-B54C7A0DFC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2684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5013D4-C4D0-4E64-80B7-92CD77E6BA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CB45F4-31C1-448E-991A-9A06A51DD6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8CD1E5-C96B-466E-844F-29CEEB61D1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8C6EB-D159-4F87-BC53-7E06DF705C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349AEF-C4EA-4340-88EF-F3FD0B5435A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9E89D2E-FCA3-48C8-AF77-9D049AB4D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68CFB58-6D6F-4921-A7BB-8C940FEED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448B6E-4206-49B8-B16C-79CB113D5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65081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20145C-D25A-4513-B6BB-2C6A5788D3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D45B96-E2BE-4DCF-BF6F-FCA0D17600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B8B81B5-4343-4DB4-8B73-5BFD42A19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7087F6-C675-4E35-8880-5B2B6363E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0009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34D58BF-268E-4683-9E63-8D9FD0F0F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65228AE-B584-46D6-8F7C-2550ED487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8A05D0-1953-4908-BAD1-441EB26905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9604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0DE11-5921-4081-8096-E0A6351A2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5B6248-F720-4FEF-A009-41663EC5E7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18F7AC-9BFA-4D66-9D38-D11218C021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47C681-209D-44A7-B375-66B9DC7A99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06AF75-B033-4750-BEA6-CC74256067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62934D-A851-4F5B-9FA4-D787C3A1C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3722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FAD9E-C8E0-45EA-B096-EDB04E12AE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E905D39-9A50-449A-96DF-1A7C8FB65F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FFAD5AC-D49D-4509-AA21-997C422AD7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2A06CE-8997-43DB-9A15-B7B30B87D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ED0B2A2-1D67-49ED-977B-B7ED30B8D1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1C199A-E858-42FF-A75A-755C6C1E2B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68653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F92041-4EBB-4246-A882-81545133A2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2B3340B-D2ED-4676-BBEB-45B6627DA34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A282D3-C747-46C6-8E57-EE112A4C96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D163D4-18AC-4CAA-A0DE-8ACB28753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351238-227F-4168-B94F-2C28D801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20051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F603AD-9028-468B-B9FA-7B4AACF820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DC9FA0-50F9-44D4-847E-58E881B9F1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6FD904-168E-48D1-8FEF-533CEBB5F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474B2A-6058-4324-B4DC-19394DAE96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864D37-D5E1-4094-B022-015AFD06C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665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3F84784-5349-450D-A166-237F1F076C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EF47324-BDEB-4AD9-A203-A43A8A2F9F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C9CE42-137E-4BF5-A948-956E9B38FE8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71664-8B6D-4CDD-BD33-82D477FCDF7B}" type="datetimeFigureOut">
              <a:rPr lang="en-GB" smtClean="0"/>
              <a:t>15/06/2021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B80F6B-0E2F-4FBF-8CC4-E0962B6BBB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24CCB8-6F18-4DBC-8398-80066333AA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724EC6-09BA-44E0-B19A-EB5FFEC26D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1493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64C4AE-F587-409B-AAF5-FA2985066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 err="1"/>
              <a:t>Cupernham</a:t>
            </a:r>
            <a:r>
              <a:rPr lang="en-GB" b="1" u="sng" dirty="0"/>
              <a:t> Junior School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FAC6A7-61D8-41B7-834E-3C83D527B2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800" u="sng" dirty="0"/>
              <a:t>Puberty resource share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u="sng" dirty="0"/>
              <a:t>Reminder</a:t>
            </a:r>
          </a:p>
          <a:p>
            <a:pPr marL="0" indent="0">
              <a:buNone/>
            </a:pPr>
            <a:r>
              <a:rPr lang="en-GB" dirty="0"/>
              <a:t>Learning about puberty is statutory for all children. </a:t>
            </a:r>
          </a:p>
          <a:p>
            <a:pPr marL="0" indent="0">
              <a:buNone/>
            </a:pPr>
            <a:r>
              <a:rPr lang="en-GB" dirty="0"/>
              <a:t>This PowerPoint is intended to inform parents/carers of the resources we will be using to teach puberty and allow parents/carers to continue these conversations at home if they wish.</a:t>
            </a:r>
          </a:p>
        </p:txBody>
      </p:sp>
    </p:spTree>
    <p:extLst>
      <p:ext uri="{BB962C8B-B14F-4D97-AF65-F5344CB8AC3E}">
        <p14:creationId xmlns:p14="http://schemas.microsoft.com/office/powerpoint/2010/main" val="2996993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C49425E-8670-41E9-A820-063717AC74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65" t="16348" r="40435" b="6839"/>
          <a:stretch/>
        </p:blipFill>
        <p:spPr>
          <a:xfrm>
            <a:off x="1099929" y="274545"/>
            <a:ext cx="5618923" cy="647083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1AA653-34A4-4A49-B722-CA6E67C3B14C}"/>
              </a:ext>
            </a:extLst>
          </p:cNvPr>
          <p:cNvSpPr txBox="1"/>
          <p:nvPr/>
        </p:nvSpPr>
        <p:spPr>
          <a:xfrm>
            <a:off x="7593496" y="1659285"/>
            <a:ext cx="3617843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 will talk about the changes which our bodies will go through during puberty and sort into male, female or both.</a:t>
            </a:r>
          </a:p>
        </p:txBody>
      </p:sp>
    </p:spTree>
    <p:extLst>
      <p:ext uri="{BB962C8B-B14F-4D97-AF65-F5344CB8AC3E}">
        <p14:creationId xmlns:p14="http://schemas.microsoft.com/office/powerpoint/2010/main" val="12087908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AF1AA3C-7E48-4055-9951-2C182DDEB6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39" t="17181" r="40109" b="5303"/>
          <a:stretch/>
        </p:blipFill>
        <p:spPr>
          <a:xfrm>
            <a:off x="980661" y="238538"/>
            <a:ext cx="5830956" cy="666071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B1369BA-4055-4604-BE3D-83255BE9C3D0}"/>
              </a:ext>
            </a:extLst>
          </p:cNvPr>
          <p:cNvSpPr txBox="1"/>
          <p:nvPr/>
        </p:nvSpPr>
        <p:spPr>
          <a:xfrm>
            <a:off x="7593496" y="2056850"/>
            <a:ext cx="36178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 will look at physical changes which happen to the outsides of our bodies.</a:t>
            </a:r>
          </a:p>
        </p:txBody>
      </p:sp>
    </p:spTree>
    <p:extLst>
      <p:ext uri="{BB962C8B-B14F-4D97-AF65-F5344CB8AC3E}">
        <p14:creationId xmlns:p14="http://schemas.microsoft.com/office/powerpoint/2010/main" val="2638903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022C7B2-7927-485C-AA8E-71AB60E78BB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717" t="24642" r="30761" b="11879"/>
          <a:stretch/>
        </p:blipFill>
        <p:spPr>
          <a:xfrm>
            <a:off x="344557" y="511243"/>
            <a:ext cx="9683960" cy="61148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91BCBE-236C-40F6-AD74-B489A489988B}"/>
              </a:ext>
            </a:extLst>
          </p:cNvPr>
          <p:cNvSpPr txBox="1"/>
          <p:nvPr/>
        </p:nvSpPr>
        <p:spPr>
          <a:xfrm>
            <a:off x="8322365" y="2537612"/>
            <a:ext cx="36178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 will talk about the changes which our bodies will go through on the inside too.</a:t>
            </a:r>
          </a:p>
        </p:txBody>
      </p:sp>
    </p:spTree>
    <p:extLst>
      <p:ext uri="{BB962C8B-B14F-4D97-AF65-F5344CB8AC3E}">
        <p14:creationId xmlns:p14="http://schemas.microsoft.com/office/powerpoint/2010/main" val="41205400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4F4C78B-0BEF-4D24-BB37-3D5C666C604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7569" r="24783" b="22885"/>
          <a:stretch/>
        </p:blipFill>
        <p:spPr>
          <a:xfrm>
            <a:off x="304801" y="365125"/>
            <a:ext cx="9736718" cy="581183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40834BE-AB11-4307-8BE2-E321EB0DAAF0}"/>
              </a:ext>
            </a:extLst>
          </p:cNvPr>
          <p:cNvSpPr txBox="1"/>
          <p:nvPr/>
        </p:nvSpPr>
        <p:spPr>
          <a:xfrm>
            <a:off x="8110332" y="2040139"/>
            <a:ext cx="361784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We will talk about the changes which our bodies will go through on the inside too.</a:t>
            </a:r>
          </a:p>
        </p:txBody>
      </p:sp>
    </p:spTree>
    <p:extLst>
      <p:ext uri="{BB962C8B-B14F-4D97-AF65-F5344CB8AC3E}">
        <p14:creationId xmlns:p14="http://schemas.microsoft.com/office/powerpoint/2010/main" val="8802045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F04FEF9-BD6E-45D3-9E1A-581709DAAF8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739" t="16989" r="31305" b="12446"/>
          <a:stretch/>
        </p:blipFill>
        <p:spPr>
          <a:xfrm>
            <a:off x="980660" y="365125"/>
            <a:ext cx="6453810" cy="610269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D4CC8DE-4314-47B7-8EB7-C35CBE8F1813}"/>
              </a:ext>
            </a:extLst>
          </p:cNvPr>
          <p:cNvSpPr txBox="1"/>
          <p:nvPr/>
        </p:nvSpPr>
        <p:spPr>
          <a:xfrm>
            <a:off x="8110332" y="2040139"/>
            <a:ext cx="361784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This will include the</a:t>
            </a:r>
          </a:p>
          <a:p>
            <a:r>
              <a:rPr lang="en-GB" sz="3200" dirty="0"/>
              <a:t>Menstruation process.</a:t>
            </a:r>
          </a:p>
        </p:txBody>
      </p:sp>
    </p:spTree>
    <p:extLst>
      <p:ext uri="{BB962C8B-B14F-4D97-AF65-F5344CB8AC3E}">
        <p14:creationId xmlns:p14="http://schemas.microsoft.com/office/powerpoint/2010/main" val="11212799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5679E7-FE83-4F5B-A040-7B4F5E4D42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Teaching of puberty sessions.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3DE50-E2CE-4B53-9CA2-FFC0B9151C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children will be shown the male and female changes as a whole class, and then be given time in split groups (boys and girls) to further discuss changes which will happen to them and to answer any questions they have.</a:t>
            </a:r>
          </a:p>
          <a:p>
            <a:endParaRPr lang="en-GB" dirty="0"/>
          </a:p>
          <a:p>
            <a:r>
              <a:rPr lang="en-GB" dirty="0"/>
              <a:t>These questions will be written anonymously for the teacher to answer. They will be checked for appropriateness beforehand.</a:t>
            </a:r>
          </a:p>
        </p:txBody>
      </p:sp>
    </p:spTree>
    <p:extLst>
      <p:ext uri="{BB962C8B-B14F-4D97-AF65-F5344CB8AC3E}">
        <p14:creationId xmlns:p14="http://schemas.microsoft.com/office/powerpoint/2010/main" val="38215394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199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Cupernham Junior School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Teaching of puberty sessions.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Cupernham Junior School</dc:title>
  <dc:creator>J Hendry</dc:creator>
  <cp:lastModifiedBy>J Hendry</cp:lastModifiedBy>
  <cp:revision>2</cp:revision>
  <dcterms:created xsi:type="dcterms:W3CDTF">2021-06-15T10:42:49Z</dcterms:created>
  <dcterms:modified xsi:type="dcterms:W3CDTF">2021-06-15T10:45:03Z</dcterms:modified>
</cp:coreProperties>
</file>