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6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D623C4-95A0-41CB-A68C-0F8FB49909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DDBE8D-0E3E-4306-BF75-72A52BF1E1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295184-935D-458C-B27F-1762B464AA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FBBCE-D94B-47C2-A18F-12A51C149DEB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6BADE4-3120-470D-8BE6-34A6A9665C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D75B74-F3A8-47D1-BEE3-30565FF82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66BE3-1600-44C4-AD15-EB703FD5FC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793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4AF946-7ABB-4CF3-81BE-702B66556A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74674F-3C08-46EC-B6B8-CD43896807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FF301B-4BAE-4FEF-AF2F-ADDB459BB0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FBBCE-D94B-47C2-A18F-12A51C149DEB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451A66-952D-4180-8DCB-AFD331BC8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581AEC-3B83-41BB-9FD9-0E6865546D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66BE3-1600-44C4-AD15-EB703FD5FC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1110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86310E-5202-47A9-9C1E-AC16051B32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A5DE83-71CB-4F12-B082-4FBECAAF8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23DAC4-231C-4BAD-9F65-DA05EC9799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FBBCE-D94B-47C2-A18F-12A51C149DEB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36C864-4904-4A97-A008-D3B64E168F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FCCA0F-50D9-42B1-8539-FDCD82C57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66BE3-1600-44C4-AD15-EB703FD5FC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191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235861-C6D3-4A13-AC7B-FCAB0ECCD1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30C2EF-2216-4247-80F1-8248B3763F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0E00E9-BF11-4A60-AD7D-E668623FCA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435CC7-C7A9-4EED-8021-B0A725347B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FBBCE-D94B-47C2-A18F-12A51C149DEB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7921EC-180C-432E-9F3F-F15C3A82B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3582DE-0009-482C-9220-DBC63F320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66BE3-1600-44C4-AD15-EB703FD5FC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150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B2C4E-6060-413D-970E-8BD28D22B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9F08E6-E5D5-433F-BA02-FE85B12380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C2C70B-05D5-440B-A2B3-D4681521D4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95A9A5-A2F1-4BEB-AD35-376061565C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58D5481-DC67-435C-881C-06A9391E6E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F2213B-7DA2-4486-B0D8-6436A72D07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FBBCE-D94B-47C2-A18F-12A51C149DEB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795F1A-A5E2-4120-A34A-6C668A20A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7F7C9A-44D7-43F9-8FE4-CBC1CA5C0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66BE3-1600-44C4-AD15-EB703FD5FC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4381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481556-9644-4807-8087-E732D13F15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1D3CC8-590B-4FFE-97A4-5288E9626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FBBCE-D94B-47C2-A18F-12A51C149DEB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8373C69-FC1D-4A07-9759-793331391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FCF722-49FE-4786-BC6F-4A18E83DC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66BE3-1600-44C4-AD15-EB703FD5FC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537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582B76E-04D2-4878-ACF0-104661146E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FBBCE-D94B-47C2-A18F-12A51C149DEB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4ED0A4-43A8-40DB-90C6-62323E591B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B8E819-C2BB-4651-84C5-30ECC6CD4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66BE3-1600-44C4-AD15-EB703FD5FC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918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8AE457-B0CD-4EF6-AC4B-DD89BFFB5D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9AAB98-10B2-4CB8-B4C0-EE01D66F5F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BF9823-27A0-4FD2-B80F-14851BA791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E2B455-A5B1-4A9B-8EB3-399B06377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FBBCE-D94B-47C2-A18F-12A51C149DEB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CA9FB1-FBC2-44DD-96B6-2F13648B3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D9A1FD-5C80-4F7C-B8D0-906867695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66BE3-1600-44C4-AD15-EB703FD5FC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564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79C383-42BB-4CFD-AEB0-8BC69284E8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9901744-ACBE-4D51-A45C-42086270B0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5402E0-11EB-4263-A5DD-CF5C3BCD80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0158B2-362B-4B45-BAF1-A119F554F6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FBBCE-D94B-47C2-A18F-12A51C149DEB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47DD34-49B9-4E30-B0EA-DB5EA3FBD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9826DB-7AC4-4511-87B7-F82565A4E1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66BE3-1600-44C4-AD15-EB703FD5FC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624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776EF8-2EC4-4715-B543-1449090E2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107B1E-BE88-4D44-BCF4-61A0FB1FA9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E061EE-65C1-4E2F-B4BF-9C4C7E77C5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FBBCE-D94B-47C2-A18F-12A51C149DEB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F3AF0F-5D39-44E2-8DD0-C2ED6E49F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B5D645-E7DC-4429-B9AD-1E98480480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66BE3-1600-44C4-AD15-EB703FD5FC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8952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49347AD-47DC-4660-AE44-2DCC3332B20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FBECEB-221D-410F-A507-7914539120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3DEACD-4FB4-4A19-A9F9-B2CA45710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FBBCE-D94B-47C2-A18F-12A51C149DEB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4FD77C-30F2-4A18-8A99-8481F38DF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7CA3D7-FD20-4EB9-874F-7BD4F634B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66BE3-1600-44C4-AD15-EB703FD5FC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292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E6510FB-FF36-45F7-9B8D-12F13A075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AD12EA-2A3C-46C0-9C3A-B8F5419A1C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8280D1-090D-477F-B6DA-9142861464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5FBBCE-D94B-47C2-A18F-12A51C149DEB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DA65B3-5E09-427E-ABC2-A156516D5F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26DC02-885B-4B5E-85EA-A1FE062842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66BE3-1600-44C4-AD15-EB703FD5FC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171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UK-RSE-Animation-B-ages-7-9-female-without">
            <a:hlinkClick r:id="" action="ppaction://media"/>
            <a:extLst>
              <a:ext uri="{FF2B5EF4-FFF2-40B4-BE49-F238E27FC236}">
                <a16:creationId xmlns:a16="http://schemas.microsoft.com/office/drawing/2014/main" id="{51943127-89A5-443C-B0FF-B6911F0C160B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227263" y="1825625"/>
            <a:ext cx="7735887" cy="4351338"/>
          </a:xfr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D8274458-7535-40DB-A797-A690F175A494}"/>
              </a:ext>
            </a:extLst>
          </p:cNvPr>
          <p:cNvSpPr txBox="1">
            <a:spLocks/>
          </p:cNvSpPr>
          <p:nvPr/>
        </p:nvSpPr>
        <p:spPr>
          <a:xfrm>
            <a:off x="990600" y="5175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We will use the following animation which the teachers will explain verbally.</a:t>
            </a:r>
          </a:p>
        </p:txBody>
      </p:sp>
    </p:spTree>
    <p:extLst>
      <p:ext uri="{BB962C8B-B14F-4D97-AF65-F5344CB8AC3E}">
        <p14:creationId xmlns:p14="http://schemas.microsoft.com/office/powerpoint/2010/main" val="688469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7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13</Words>
  <Application>Microsoft Office PowerPoint</Application>
  <PresentationFormat>Widescreen</PresentationFormat>
  <Paragraphs>1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 JEWELL</dc:creator>
  <cp:lastModifiedBy>J Hendry</cp:lastModifiedBy>
  <cp:revision>11</cp:revision>
  <dcterms:created xsi:type="dcterms:W3CDTF">2021-05-24T20:08:17Z</dcterms:created>
  <dcterms:modified xsi:type="dcterms:W3CDTF">2021-06-15T10:46:46Z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38987679</vt:lpwstr>
  </property>
  <property fmtid="{D5CDD505-2E9C-101B-9397-08002B2CF9AE}" pid="3" name="NXPowerLiteSettings">
    <vt:lpwstr>C7000400038000</vt:lpwstr>
  </property>
  <property fmtid="{D5CDD505-2E9C-101B-9397-08002B2CF9AE}" pid="4" name="NXPowerLiteVersion">
    <vt:lpwstr>S9.0.3</vt:lpwstr>
  </property>
</Properties>
</file>