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27" r:id="rId1"/>
  </p:sldMasterIdLst>
  <p:notesMasterIdLst>
    <p:notesMasterId r:id="rId23"/>
  </p:notesMasterIdLst>
  <p:handoutMasterIdLst>
    <p:handoutMasterId r:id="rId24"/>
  </p:handoutMasterIdLst>
  <p:sldIdLst>
    <p:sldId id="474" r:id="rId2"/>
    <p:sldId id="256" r:id="rId3"/>
    <p:sldId id="478" r:id="rId4"/>
    <p:sldId id="277" r:id="rId5"/>
    <p:sldId id="278" r:id="rId6"/>
    <p:sldId id="279" r:id="rId7"/>
    <p:sldId id="481" r:id="rId8"/>
    <p:sldId id="280" r:id="rId9"/>
    <p:sldId id="460" r:id="rId10"/>
    <p:sldId id="477" r:id="rId11"/>
    <p:sldId id="441" r:id="rId12"/>
    <p:sldId id="480" r:id="rId13"/>
    <p:sldId id="472" r:id="rId14"/>
    <p:sldId id="473" r:id="rId15"/>
    <p:sldId id="438" r:id="rId16"/>
    <p:sldId id="283" r:id="rId17"/>
    <p:sldId id="476" r:id="rId18"/>
    <p:sldId id="479" r:id="rId19"/>
    <p:sldId id="282" r:id="rId20"/>
    <p:sldId id="284" r:id="rId21"/>
    <p:sldId id="444" r:id="rId22"/>
  </p:sldIdLst>
  <p:sldSz cx="9144000" cy="6858000" type="screen4x3"/>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99"/>
    <a:srgbClr val="00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472" autoAdjust="0"/>
    <p:restoredTop sz="74911" autoAdjust="0"/>
  </p:normalViewPr>
  <p:slideViewPr>
    <p:cSldViewPr>
      <p:cViewPr varScale="1">
        <p:scale>
          <a:sx n="85" d="100"/>
          <a:sy n="85" d="100"/>
        </p:scale>
        <p:origin x="2430"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6332"/>
          </a:xfrm>
          <a:prstGeom prst="rect">
            <a:avLst/>
          </a:prstGeom>
        </p:spPr>
        <p:txBody>
          <a:bodyPr vert="horz" lIns="91440" tIns="45720" rIns="91440" bIns="45720" rtlCol="0"/>
          <a:lstStyle>
            <a:lvl1pPr algn="r">
              <a:defRPr sz="1200"/>
            </a:lvl1pPr>
          </a:lstStyle>
          <a:p>
            <a:fld id="{D63D6572-8A6F-402D-9B02-F355AE48B9EA}" type="datetimeFigureOut">
              <a:rPr lang="en-GB" smtClean="0"/>
              <a:t>14/09/2026</a:t>
            </a:fld>
            <a:endParaRPr lang="en-GB"/>
          </a:p>
        </p:txBody>
      </p:sp>
      <p:sp>
        <p:nvSpPr>
          <p:cNvPr id="4" name="Footer Placeholder 3"/>
          <p:cNvSpPr>
            <a:spLocks noGrp="1"/>
          </p:cNvSpPr>
          <p:nvPr>
            <p:ph type="ftr" sz="quarter" idx="2"/>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3"/>
            <a:ext cx="2945659" cy="496332"/>
          </a:xfrm>
          <a:prstGeom prst="rect">
            <a:avLst/>
          </a:prstGeom>
        </p:spPr>
        <p:txBody>
          <a:bodyPr vert="horz" lIns="91440" tIns="45720" rIns="91440" bIns="45720" rtlCol="0" anchor="b"/>
          <a:lstStyle>
            <a:lvl1pPr algn="r">
              <a:defRPr sz="1200"/>
            </a:lvl1pPr>
          </a:lstStyle>
          <a:p>
            <a:fld id="{0C7E068A-0F7E-4E60-AFDD-41174D31CE93}" type="slidenum">
              <a:rPr lang="en-GB" smtClean="0"/>
              <a:t>‹#›</a:t>
            </a:fld>
            <a:endParaRPr lang="en-GB"/>
          </a:p>
        </p:txBody>
      </p:sp>
    </p:spTree>
    <p:extLst>
      <p:ext uri="{BB962C8B-B14F-4D97-AF65-F5344CB8AC3E}">
        <p14:creationId xmlns:p14="http://schemas.microsoft.com/office/powerpoint/2010/main" val="10898532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7471726E-6F92-42D0-943F-114639320824}" type="datetimeFigureOut">
              <a:rPr lang="en-GB" smtClean="0"/>
              <a:t>14/09/2026</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87B1BC87-7B70-4665-8E77-84B5F6194BA5}" type="slidenum">
              <a:rPr lang="en-GB" smtClean="0"/>
              <a:t>‹#›</a:t>
            </a:fld>
            <a:endParaRPr lang="en-GB"/>
          </a:p>
        </p:txBody>
      </p:sp>
    </p:spTree>
    <p:extLst>
      <p:ext uri="{BB962C8B-B14F-4D97-AF65-F5344CB8AC3E}">
        <p14:creationId xmlns:p14="http://schemas.microsoft.com/office/powerpoint/2010/main" val="7094354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Reading at Cupernham – is incredibly important,</a:t>
            </a:r>
            <a:r>
              <a:rPr lang="en-GB" baseline="0" dirty="0"/>
              <a:t> something we value and something we want our children to value and enjoy.</a:t>
            </a:r>
            <a:endParaRPr lang="en-GB" dirty="0"/>
          </a:p>
        </p:txBody>
      </p:sp>
      <p:sp>
        <p:nvSpPr>
          <p:cNvPr id="4" name="Slide Number Placeholder 3"/>
          <p:cNvSpPr>
            <a:spLocks noGrp="1"/>
          </p:cNvSpPr>
          <p:nvPr>
            <p:ph type="sldNum" sz="quarter" idx="10"/>
          </p:nvPr>
        </p:nvSpPr>
        <p:spPr/>
        <p:txBody>
          <a:bodyPr/>
          <a:lstStyle/>
          <a:p>
            <a:pPr rtl="0"/>
            <a:fld id="{EE000EEB-8338-48D7-8EE8-EE0082EF7602}" type="slidenum">
              <a:rPr lang="en-GB" noProof="0" smtClean="0"/>
              <a:t>11</a:t>
            </a:fld>
            <a:endParaRPr lang="en-GB" noProof="0"/>
          </a:p>
        </p:txBody>
      </p:sp>
    </p:spTree>
    <p:extLst>
      <p:ext uri="{BB962C8B-B14F-4D97-AF65-F5344CB8AC3E}">
        <p14:creationId xmlns:p14="http://schemas.microsoft.com/office/powerpoint/2010/main" val="35603671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aseline="0" dirty="0"/>
              <a:t>Oxford Reading Tree will soon become our new reading scheme for the school, with new books colour banded at different reading levels for children to read, enjoy and progress with.</a:t>
            </a:r>
          </a:p>
          <a:p>
            <a:endParaRPr lang="en-GB" baseline="0" dirty="0"/>
          </a:p>
          <a:p>
            <a:r>
              <a:rPr lang="en-GB" baseline="0" dirty="0"/>
              <a:t>Oxford Reading offers an online platform with access to both physical books and e-books online as well as an online Reading Buddy through the Oxford Reading Tree website, which supports the children with their fluency, decoding and understanding of texts.</a:t>
            </a:r>
          </a:p>
          <a:p>
            <a:endParaRPr lang="en-GB" baseline="0" dirty="0"/>
          </a:p>
          <a:p>
            <a:r>
              <a:rPr lang="en-GB" baseline="0" dirty="0"/>
              <a:t>There are quizzes for many of their books too so opportunities for children to earn rewards for their reading avatar.</a:t>
            </a:r>
          </a:p>
          <a:p>
            <a:endParaRPr lang="en-GB" baseline="0" dirty="0"/>
          </a:p>
          <a:p>
            <a:r>
              <a:rPr lang="en-GB" baseline="0" dirty="0"/>
              <a:t>We’re just in the process of setting this up fully with new books arriving. Once the scheme is ready to be launched in full, we’ll send out more communication and Ms Dowling, our Reading Lead, will look to arrange some parent workshops to talk this through in more detail.</a:t>
            </a:r>
          </a:p>
          <a:p>
            <a:endParaRPr lang="en-GB" baseline="0" dirty="0"/>
          </a:p>
          <a:p>
            <a:endParaRPr lang="en-GB" baseline="0" dirty="0"/>
          </a:p>
        </p:txBody>
      </p:sp>
      <p:sp>
        <p:nvSpPr>
          <p:cNvPr id="4" name="Slide Number Placeholder 3"/>
          <p:cNvSpPr>
            <a:spLocks noGrp="1"/>
          </p:cNvSpPr>
          <p:nvPr>
            <p:ph type="sldNum" sz="quarter" idx="10"/>
          </p:nvPr>
        </p:nvSpPr>
        <p:spPr/>
        <p:txBody>
          <a:bodyPr/>
          <a:lstStyle/>
          <a:p>
            <a:pPr rtl="0"/>
            <a:fld id="{EE000EEB-8338-48D7-8EE8-EE0082EF7602}" type="slidenum">
              <a:rPr lang="en-GB" noProof="0" smtClean="0"/>
              <a:t>12</a:t>
            </a:fld>
            <a:endParaRPr lang="en-GB" noProof="0"/>
          </a:p>
        </p:txBody>
      </p:sp>
    </p:spTree>
    <p:extLst>
      <p:ext uri="{BB962C8B-B14F-4D97-AF65-F5344CB8AC3E}">
        <p14:creationId xmlns:p14="http://schemas.microsoft.com/office/powerpoint/2010/main" val="89383031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rtl="0"/>
            <a:fld id="{EE000EEB-8338-48D7-8EE8-EE0082EF7602}" type="slidenum">
              <a:rPr lang="en-GB" noProof="0" smtClean="0"/>
              <a:t>13</a:t>
            </a:fld>
            <a:endParaRPr lang="en-GB" noProof="0"/>
          </a:p>
        </p:txBody>
      </p:sp>
    </p:spTree>
    <p:extLst>
      <p:ext uri="{BB962C8B-B14F-4D97-AF65-F5344CB8AC3E}">
        <p14:creationId xmlns:p14="http://schemas.microsoft.com/office/powerpoint/2010/main" val="13820216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BOOM</a:t>
            </a:r>
            <a:r>
              <a:rPr lang="en-GB" baseline="0" dirty="0"/>
              <a:t> Reader!</a:t>
            </a:r>
          </a:p>
          <a:p>
            <a:endParaRPr lang="en-GB" baseline="0" dirty="0"/>
          </a:p>
          <a:p>
            <a:r>
              <a:rPr lang="en-GB" baseline="0" dirty="0"/>
              <a:t>App or online – please contact the office if you need any help with logins etc.</a:t>
            </a:r>
          </a:p>
          <a:p>
            <a:endParaRPr lang="en-GB" baseline="0" dirty="0"/>
          </a:p>
          <a:p>
            <a:r>
              <a:rPr lang="en-GB" baseline="0" dirty="0"/>
              <a:t>Links to golden tickets and half-termly draws</a:t>
            </a:r>
            <a:endParaRPr lang="en-GB" dirty="0"/>
          </a:p>
        </p:txBody>
      </p:sp>
      <p:sp>
        <p:nvSpPr>
          <p:cNvPr id="4" name="Slide Number Placeholder 3"/>
          <p:cNvSpPr>
            <a:spLocks noGrp="1"/>
          </p:cNvSpPr>
          <p:nvPr>
            <p:ph type="sldNum" sz="quarter" idx="10"/>
          </p:nvPr>
        </p:nvSpPr>
        <p:spPr/>
        <p:txBody>
          <a:bodyPr/>
          <a:lstStyle/>
          <a:p>
            <a:pPr rtl="0"/>
            <a:fld id="{EE000EEB-8338-48D7-8EE8-EE0082EF7602}" type="slidenum">
              <a:rPr lang="en-GB" noProof="0" smtClean="0"/>
              <a:t>14</a:t>
            </a:fld>
            <a:endParaRPr lang="en-GB" noProof="0"/>
          </a:p>
        </p:txBody>
      </p:sp>
    </p:spTree>
    <p:extLst>
      <p:ext uri="{BB962C8B-B14F-4D97-AF65-F5344CB8AC3E}">
        <p14:creationId xmlns:p14="http://schemas.microsoft.com/office/powerpoint/2010/main" val="15550360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66216" y="1447801"/>
            <a:ext cx="6619244" cy="3329581"/>
          </a:xfrm>
        </p:spPr>
        <p:txBody>
          <a:bodyPr rtlCol="0" anchor="b"/>
          <a:lstStyle>
            <a:lvl1pPr>
              <a:defRPr sz="5400"/>
            </a:lvl1pPr>
          </a:lstStyle>
          <a:p>
            <a:pPr rtl="0"/>
            <a:r>
              <a:rPr lang="en-US" noProof="0"/>
              <a:t>Click to edit Master title style</a:t>
            </a:r>
            <a:endParaRPr lang="en-GB" noProof="0"/>
          </a:p>
        </p:txBody>
      </p:sp>
      <p:sp>
        <p:nvSpPr>
          <p:cNvPr id="3" name="Subtitle 2"/>
          <p:cNvSpPr>
            <a:spLocks noGrp="1"/>
          </p:cNvSpPr>
          <p:nvPr>
            <p:ph type="subTitle" idx="1"/>
          </p:nvPr>
        </p:nvSpPr>
        <p:spPr>
          <a:xfrm>
            <a:off x="866216" y="4777380"/>
            <a:ext cx="6619244" cy="861420"/>
          </a:xfrm>
        </p:spPr>
        <p:txBody>
          <a:bodyPr rtlCol="0" anchor="t"/>
          <a:lstStyle>
            <a:lvl1pPr marL="0" indent="0" algn="l">
              <a:buNone/>
              <a:defRPr cap="all">
                <a:solidFill>
                  <a:schemeClr val="accent1"/>
                </a:solidFill>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pPr rtl="0"/>
            <a:r>
              <a:rPr lang="en-US" noProof="0"/>
              <a:t>Click to edit Master subtitle style</a:t>
            </a:r>
            <a:endParaRPr lang="en-GB" noProof="0"/>
          </a:p>
        </p:txBody>
      </p:sp>
      <p:sp>
        <p:nvSpPr>
          <p:cNvPr id="4" name="Date Placeholder 3"/>
          <p:cNvSpPr>
            <a:spLocks noGrp="1"/>
          </p:cNvSpPr>
          <p:nvPr>
            <p:ph type="dt" sz="half" idx="10"/>
          </p:nvPr>
        </p:nvSpPr>
        <p:spPr/>
        <p:txBody>
          <a:bodyPr rtlCol="0"/>
          <a:lstStyle/>
          <a:p>
            <a:pPr rtl="0"/>
            <a:fld id="{6829274C-2AF6-43C6-BE37-6B723526AB66}" type="datetime1">
              <a:rPr lang="en-GB" noProof="0" smtClean="0"/>
              <a:t>14/09/2026</a:t>
            </a:fld>
            <a:endParaRPr lang="en-GB" noProof="0"/>
          </a:p>
        </p:txBody>
      </p:sp>
      <p:sp>
        <p:nvSpPr>
          <p:cNvPr id="5" name="Footer Placeholder 4"/>
          <p:cNvSpPr>
            <a:spLocks noGrp="1"/>
          </p:cNvSpPr>
          <p:nvPr>
            <p:ph type="ftr" sz="quarter" idx="11"/>
          </p:nvPr>
        </p:nvSpPr>
        <p:spPr/>
        <p:txBody>
          <a:bodyPr rtlCol="0"/>
          <a:lstStyle/>
          <a:p>
            <a:pPr rtl="0"/>
            <a:endParaRPr lang="en-GB" noProof="0"/>
          </a:p>
        </p:txBody>
      </p:sp>
      <p:sp>
        <p:nvSpPr>
          <p:cNvPr id="6" name="Slide Number Placeholder 5"/>
          <p:cNvSpPr>
            <a:spLocks noGrp="1"/>
          </p:cNvSpPr>
          <p:nvPr>
            <p:ph type="sldNum" sz="quarter" idx="12"/>
          </p:nvPr>
        </p:nvSpPr>
        <p:spPr/>
        <p:txBody>
          <a:bodyPr rtlCol="0"/>
          <a:lstStyle/>
          <a:p>
            <a:pPr rtl="0"/>
            <a:fld id="{D57F1E4F-1CFF-5643-939E-02111984F565}" type="slidenum">
              <a:rPr lang="en-GB" noProof="0" smtClean="0"/>
              <a:t>‹#›</a:t>
            </a:fld>
            <a:endParaRPr lang="en-GB" noProof="0"/>
          </a:p>
        </p:txBody>
      </p:sp>
    </p:spTree>
    <p:extLst>
      <p:ext uri="{BB962C8B-B14F-4D97-AF65-F5344CB8AC3E}">
        <p14:creationId xmlns:p14="http://schemas.microsoft.com/office/powerpoint/2010/main" val="534282463"/>
      </p:ext>
    </p:extLst>
  </p:cSld>
  <p:clrMapOvr>
    <a:masterClrMapping/>
  </p:clrMapOvr>
  <mc:AlternateContent xmlns:mc="http://schemas.openxmlformats.org/markup-compatibility/2006" xmlns:p14="http://schemas.microsoft.com/office/powerpoint/2010/main">
    <mc:Choice Requires="p14">
      <p:transition spd="slow" p14:dur="59000"/>
    </mc:Choice>
    <mc:Fallback xmlns="">
      <p:transition spd="slow"/>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en-US" noProof="0"/>
              <a:t>Click to edit Master title style</a:t>
            </a:r>
            <a:endParaRPr lang="en-GB" noProof="0"/>
          </a:p>
        </p:txBody>
      </p:sp>
      <p:sp>
        <p:nvSpPr>
          <p:cNvPr id="3" name="Content Placeholder 2"/>
          <p:cNvSpPr>
            <a:spLocks noGrp="1"/>
          </p:cNvSpPr>
          <p:nvPr>
            <p:ph idx="1"/>
          </p:nvPr>
        </p:nvSpPr>
        <p:spPr/>
        <p:txBody>
          <a:bodyPr rtlCol="0"/>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4" name="Date Placeholder 3"/>
          <p:cNvSpPr>
            <a:spLocks noGrp="1"/>
          </p:cNvSpPr>
          <p:nvPr>
            <p:ph type="dt" sz="half" idx="10"/>
          </p:nvPr>
        </p:nvSpPr>
        <p:spPr/>
        <p:txBody>
          <a:bodyPr rtlCol="0"/>
          <a:lstStyle/>
          <a:p>
            <a:pPr rtl="0"/>
            <a:fld id="{2288F526-2C2E-4DB7-8655-C1E08D2E237C}" type="datetime1">
              <a:rPr lang="en-GB" noProof="0" smtClean="0"/>
              <a:t>14/09/2026</a:t>
            </a:fld>
            <a:endParaRPr lang="en-GB" noProof="0"/>
          </a:p>
        </p:txBody>
      </p:sp>
      <p:sp>
        <p:nvSpPr>
          <p:cNvPr id="5" name="Footer Placeholder 4"/>
          <p:cNvSpPr>
            <a:spLocks noGrp="1"/>
          </p:cNvSpPr>
          <p:nvPr>
            <p:ph type="ftr" sz="quarter" idx="11"/>
          </p:nvPr>
        </p:nvSpPr>
        <p:spPr/>
        <p:txBody>
          <a:bodyPr rtlCol="0"/>
          <a:lstStyle/>
          <a:p>
            <a:pPr rtl="0"/>
            <a:endParaRPr lang="en-GB" noProof="0"/>
          </a:p>
        </p:txBody>
      </p:sp>
      <p:sp>
        <p:nvSpPr>
          <p:cNvPr id="6" name="Slide Number Placeholder 5"/>
          <p:cNvSpPr>
            <a:spLocks noGrp="1"/>
          </p:cNvSpPr>
          <p:nvPr>
            <p:ph type="sldNum" sz="quarter" idx="12"/>
          </p:nvPr>
        </p:nvSpPr>
        <p:spPr/>
        <p:txBody>
          <a:bodyPr rtlCol="0"/>
          <a:lstStyle/>
          <a:p>
            <a:pPr rtl="0"/>
            <a:fld id="{D57F1E4F-1CFF-5643-939E-02111984F565}" type="slidenum">
              <a:rPr lang="en-GB" noProof="0" smtClean="0"/>
              <a:t>‹#›</a:t>
            </a:fld>
            <a:endParaRPr lang="en-GB" noProof="0"/>
          </a:p>
        </p:txBody>
      </p:sp>
    </p:spTree>
    <p:extLst>
      <p:ext uri="{BB962C8B-B14F-4D97-AF65-F5344CB8AC3E}">
        <p14:creationId xmlns:p14="http://schemas.microsoft.com/office/powerpoint/2010/main" val="792741781"/>
      </p:ext>
    </p:extLst>
  </p:cSld>
  <p:clrMapOvr>
    <a:masterClrMapping/>
  </p:clrMapOvr>
  <mc:AlternateContent xmlns:mc="http://schemas.openxmlformats.org/markup-compatibility/2006" xmlns:p14="http://schemas.microsoft.com/office/powerpoint/2010/main">
    <mc:Choice Requires="p14">
      <p:transition spd="slow" p14:dur="59000"/>
    </mc:Choice>
    <mc:Fallback xmlns="">
      <p:transition spd="slow"/>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66217" y="2861734"/>
            <a:ext cx="6619243" cy="1915647"/>
          </a:xfrm>
        </p:spPr>
        <p:txBody>
          <a:bodyPr rtlCol="0" anchor="b"/>
          <a:lstStyle>
            <a:lvl1pPr algn="l">
              <a:defRPr sz="3000" b="0" cap="none"/>
            </a:lvl1pPr>
          </a:lstStyle>
          <a:p>
            <a:pPr rtl="0"/>
            <a:r>
              <a:rPr lang="en-US" noProof="0"/>
              <a:t>Click to edit Master title style</a:t>
            </a:r>
            <a:endParaRPr lang="en-GB" noProof="0"/>
          </a:p>
        </p:txBody>
      </p:sp>
      <p:sp>
        <p:nvSpPr>
          <p:cNvPr id="3" name="Text Placeholder 2"/>
          <p:cNvSpPr>
            <a:spLocks noGrp="1"/>
          </p:cNvSpPr>
          <p:nvPr>
            <p:ph type="body" idx="1"/>
          </p:nvPr>
        </p:nvSpPr>
        <p:spPr>
          <a:xfrm>
            <a:off x="866216" y="4777381"/>
            <a:ext cx="6619244" cy="860400"/>
          </a:xfrm>
        </p:spPr>
        <p:txBody>
          <a:bodyPr rtlCol="0" anchor="t"/>
          <a:lstStyle>
            <a:lvl1pPr marL="0" indent="0" algn="l">
              <a:buNone/>
              <a:defRPr sz="1500" cap="all">
                <a:solidFill>
                  <a:schemeClr val="accent1"/>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rtl="0"/>
            <a:r>
              <a:rPr lang="en-US" noProof="0"/>
              <a:t>Click to edit Master text styles</a:t>
            </a:r>
          </a:p>
        </p:txBody>
      </p:sp>
      <p:sp>
        <p:nvSpPr>
          <p:cNvPr id="4" name="Date Placeholder 3"/>
          <p:cNvSpPr>
            <a:spLocks noGrp="1"/>
          </p:cNvSpPr>
          <p:nvPr>
            <p:ph type="dt" sz="half" idx="10"/>
          </p:nvPr>
        </p:nvSpPr>
        <p:spPr/>
        <p:txBody>
          <a:bodyPr rtlCol="0"/>
          <a:lstStyle/>
          <a:p>
            <a:pPr rtl="0"/>
            <a:fld id="{2FF95D3A-6098-4E79-BE61-296F9A23A1CB}" type="datetime1">
              <a:rPr lang="en-GB" noProof="0" smtClean="0"/>
              <a:t>14/09/2026</a:t>
            </a:fld>
            <a:endParaRPr lang="en-GB" noProof="0"/>
          </a:p>
        </p:txBody>
      </p:sp>
      <p:sp>
        <p:nvSpPr>
          <p:cNvPr id="5" name="Footer Placeholder 4"/>
          <p:cNvSpPr>
            <a:spLocks noGrp="1"/>
          </p:cNvSpPr>
          <p:nvPr>
            <p:ph type="ftr" sz="quarter" idx="11"/>
          </p:nvPr>
        </p:nvSpPr>
        <p:spPr/>
        <p:txBody>
          <a:bodyPr rtlCol="0"/>
          <a:lstStyle/>
          <a:p>
            <a:pPr rtl="0"/>
            <a:endParaRPr lang="en-GB" noProof="0"/>
          </a:p>
        </p:txBody>
      </p:sp>
      <p:sp>
        <p:nvSpPr>
          <p:cNvPr id="6" name="Slide Number Placeholder 5"/>
          <p:cNvSpPr>
            <a:spLocks noGrp="1"/>
          </p:cNvSpPr>
          <p:nvPr>
            <p:ph type="sldNum" sz="quarter" idx="12"/>
          </p:nvPr>
        </p:nvSpPr>
        <p:spPr/>
        <p:txBody>
          <a:bodyPr rtlCol="0"/>
          <a:lstStyle/>
          <a:p>
            <a:pPr rtl="0"/>
            <a:fld id="{D57F1E4F-1CFF-5643-939E-02111984F565}" type="slidenum">
              <a:rPr lang="en-GB" noProof="0" smtClean="0"/>
              <a:t>‹#›</a:t>
            </a:fld>
            <a:endParaRPr lang="en-GB" noProof="0"/>
          </a:p>
        </p:txBody>
      </p:sp>
    </p:spTree>
    <p:extLst>
      <p:ext uri="{BB962C8B-B14F-4D97-AF65-F5344CB8AC3E}">
        <p14:creationId xmlns:p14="http://schemas.microsoft.com/office/powerpoint/2010/main" val="2749339265"/>
      </p:ext>
    </p:extLst>
  </p:cSld>
  <p:clrMapOvr>
    <a:masterClrMapping/>
  </p:clrMapOvr>
  <mc:AlternateContent xmlns:mc="http://schemas.openxmlformats.org/markup-compatibility/2006" xmlns:p14="http://schemas.microsoft.com/office/powerpoint/2010/main">
    <mc:Choice Requires="p14">
      <p:transition spd="slow" p14:dur="59000"/>
    </mc:Choice>
    <mc:Fallback xmlns="">
      <p:transition spd="slow"/>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en-US" noProof="0"/>
              <a:t>Click to edit Master title style</a:t>
            </a:r>
            <a:endParaRPr lang="en-GB" noProof="0"/>
          </a:p>
        </p:txBody>
      </p:sp>
      <p:sp>
        <p:nvSpPr>
          <p:cNvPr id="3" name="Content Placeholder 2"/>
          <p:cNvSpPr>
            <a:spLocks noGrp="1"/>
          </p:cNvSpPr>
          <p:nvPr>
            <p:ph sz="half" idx="1"/>
          </p:nvPr>
        </p:nvSpPr>
        <p:spPr>
          <a:xfrm>
            <a:off x="827485" y="2060576"/>
            <a:ext cx="3297254" cy="4195763"/>
          </a:xfrm>
        </p:spPr>
        <p:txBody>
          <a:bodyPr rtlCol="0">
            <a:normAutofit/>
          </a:bodyPr>
          <a:lstStyle>
            <a:lvl1pPr>
              <a:defRPr sz="1350"/>
            </a:lvl1pPr>
            <a:lvl2pPr>
              <a:defRPr sz="1200"/>
            </a:lvl2pPr>
            <a:lvl3pPr>
              <a:defRPr sz="1050"/>
            </a:lvl3pPr>
            <a:lvl4pPr>
              <a:defRPr sz="900"/>
            </a:lvl4pPr>
            <a:lvl5pPr>
              <a:defRPr sz="900"/>
            </a:lvl5pPr>
            <a:lvl6pPr>
              <a:defRPr sz="900"/>
            </a:lvl6pPr>
            <a:lvl7pPr>
              <a:defRPr sz="900"/>
            </a:lvl7pPr>
            <a:lvl8pPr>
              <a:defRPr sz="900"/>
            </a:lvl8pPr>
            <a:lvl9pPr>
              <a:defRPr sz="900"/>
            </a:lvl9p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4" name="Content Placeholder 3"/>
          <p:cNvSpPr>
            <a:spLocks noGrp="1"/>
          </p:cNvSpPr>
          <p:nvPr>
            <p:ph sz="half" idx="2"/>
          </p:nvPr>
        </p:nvSpPr>
        <p:spPr>
          <a:xfrm>
            <a:off x="4240870" y="2056093"/>
            <a:ext cx="3297256" cy="4200245"/>
          </a:xfrm>
        </p:spPr>
        <p:txBody>
          <a:bodyPr rtlCol="0">
            <a:normAutofit/>
          </a:bodyPr>
          <a:lstStyle>
            <a:lvl1pPr>
              <a:defRPr sz="1350"/>
            </a:lvl1pPr>
            <a:lvl2pPr>
              <a:defRPr sz="1200"/>
            </a:lvl2pPr>
            <a:lvl3pPr>
              <a:defRPr sz="1050"/>
            </a:lvl3pPr>
            <a:lvl4pPr>
              <a:defRPr sz="900"/>
            </a:lvl4pPr>
            <a:lvl5pPr>
              <a:defRPr sz="900"/>
            </a:lvl5pPr>
            <a:lvl6pPr>
              <a:defRPr sz="900"/>
            </a:lvl6pPr>
            <a:lvl7pPr>
              <a:defRPr sz="900"/>
            </a:lvl7pPr>
            <a:lvl8pPr>
              <a:defRPr sz="900"/>
            </a:lvl8pPr>
            <a:lvl9pPr>
              <a:defRPr sz="900"/>
            </a:lvl9p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5" name="Date Placeholder 4"/>
          <p:cNvSpPr>
            <a:spLocks noGrp="1"/>
          </p:cNvSpPr>
          <p:nvPr>
            <p:ph type="dt" sz="half" idx="10"/>
          </p:nvPr>
        </p:nvSpPr>
        <p:spPr/>
        <p:txBody>
          <a:bodyPr rtlCol="0"/>
          <a:lstStyle/>
          <a:p>
            <a:pPr rtl="0"/>
            <a:fld id="{03CF9A9B-64FA-486B-B1C4-20B3C2842FAF}" type="datetime1">
              <a:rPr lang="en-GB" noProof="0" smtClean="0"/>
              <a:t>14/09/2026</a:t>
            </a:fld>
            <a:endParaRPr lang="en-GB" noProof="0"/>
          </a:p>
        </p:txBody>
      </p:sp>
      <p:sp>
        <p:nvSpPr>
          <p:cNvPr id="6" name="Footer Placeholder 5"/>
          <p:cNvSpPr>
            <a:spLocks noGrp="1"/>
          </p:cNvSpPr>
          <p:nvPr>
            <p:ph type="ftr" sz="quarter" idx="11"/>
          </p:nvPr>
        </p:nvSpPr>
        <p:spPr/>
        <p:txBody>
          <a:bodyPr rtlCol="0"/>
          <a:lstStyle/>
          <a:p>
            <a:pPr rtl="0"/>
            <a:endParaRPr lang="en-GB" noProof="0"/>
          </a:p>
        </p:txBody>
      </p:sp>
      <p:sp>
        <p:nvSpPr>
          <p:cNvPr id="7" name="Slide Number Placeholder 6"/>
          <p:cNvSpPr>
            <a:spLocks noGrp="1"/>
          </p:cNvSpPr>
          <p:nvPr>
            <p:ph type="sldNum" sz="quarter" idx="12"/>
          </p:nvPr>
        </p:nvSpPr>
        <p:spPr/>
        <p:txBody>
          <a:bodyPr rtlCol="0"/>
          <a:lstStyle/>
          <a:p>
            <a:pPr rtl="0"/>
            <a:fld id="{D57F1E4F-1CFF-5643-939E-02111984F565}" type="slidenum">
              <a:rPr lang="en-GB" noProof="0" smtClean="0"/>
              <a:t>‹#›</a:t>
            </a:fld>
            <a:endParaRPr lang="en-GB" noProof="0"/>
          </a:p>
        </p:txBody>
      </p:sp>
    </p:spTree>
    <p:extLst>
      <p:ext uri="{BB962C8B-B14F-4D97-AF65-F5344CB8AC3E}">
        <p14:creationId xmlns:p14="http://schemas.microsoft.com/office/powerpoint/2010/main" val="422233514"/>
      </p:ext>
    </p:extLst>
  </p:cSld>
  <p:clrMapOvr>
    <a:masterClrMapping/>
  </p:clrMapOvr>
  <mc:AlternateContent xmlns:mc="http://schemas.openxmlformats.org/markup-compatibility/2006" xmlns:p14="http://schemas.microsoft.com/office/powerpoint/2010/main">
    <mc:Choice Requires="p14">
      <p:transition spd="slow" p14:dur="59000"/>
    </mc:Choice>
    <mc:Fallback xmlns="">
      <p:transition spd="slow"/>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lvl1pPr>
              <a:defRPr/>
            </a:lvl1pPr>
          </a:lstStyle>
          <a:p>
            <a:pPr rtl="0"/>
            <a:r>
              <a:rPr lang="en-US" noProof="0"/>
              <a:t>Click to edit Master title style</a:t>
            </a:r>
            <a:endParaRPr lang="en-GB" noProof="0"/>
          </a:p>
        </p:txBody>
      </p:sp>
      <p:sp>
        <p:nvSpPr>
          <p:cNvPr id="3" name="Text Placeholder 2"/>
          <p:cNvSpPr>
            <a:spLocks noGrp="1"/>
          </p:cNvSpPr>
          <p:nvPr>
            <p:ph type="body" idx="1"/>
          </p:nvPr>
        </p:nvSpPr>
        <p:spPr>
          <a:xfrm>
            <a:off x="827485" y="1905000"/>
            <a:ext cx="3297254" cy="576262"/>
          </a:xfrm>
        </p:spPr>
        <p:txBody>
          <a:bodyPr rtlCol="0" anchor="b">
            <a:noAutofit/>
          </a:bodyPr>
          <a:lstStyle>
            <a:lvl1pPr marL="0" indent="0">
              <a:buNone/>
              <a:defRPr sz="1800" b="0">
                <a:solidFill>
                  <a:schemeClr val="accent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rtl="0"/>
            <a:r>
              <a:rPr lang="en-US" noProof="0"/>
              <a:t>Click to edit Master text styles</a:t>
            </a:r>
          </a:p>
        </p:txBody>
      </p:sp>
      <p:sp>
        <p:nvSpPr>
          <p:cNvPr id="4" name="Content Placeholder 3"/>
          <p:cNvSpPr>
            <a:spLocks noGrp="1"/>
          </p:cNvSpPr>
          <p:nvPr>
            <p:ph sz="half" idx="2"/>
          </p:nvPr>
        </p:nvSpPr>
        <p:spPr>
          <a:xfrm>
            <a:off x="827485" y="2514600"/>
            <a:ext cx="3297254" cy="3741738"/>
          </a:xfrm>
        </p:spPr>
        <p:txBody>
          <a:bodyPr rtlCol="0">
            <a:normAutofit/>
          </a:bodyPr>
          <a:lstStyle>
            <a:lvl1pPr>
              <a:defRPr sz="1350"/>
            </a:lvl1pPr>
            <a:lvl2pPr>
              <a:defRPr sz="1200"/>
            </a:lvl2pPr>
            <a:lvl3pPr>
              <a:defRPr sz="1050"/>
            </a:lvl3pPr>
            <a:lvl4pPr>
              <a:defRPr sz="900"/>
            </a:lvl4pPr>
            <a:lvl5pPr>
              <a:defRPr sz="900"/>
            </a:lvl5pPr>
            <a:lvl6pPr>
              <a:defRPr sz="900"/>
            </a:lvl6pPr>
            <a:lvl7pPr>
              <a:defRPr sz="900"/>
            </a:lvl7pPr>
            <a:lvl8pPr>
              <a:defRPr sz="900"/>
            </a:lvl8pPr>
            <a:lvl9pPr>
              <a:defRPr sz="900"/>
            </a:lvl9p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5" name="Text Placeholder 4"/>
          <p:cNvSpPr>
            <a:spLocks noGrp="1"/>
          </p:cNvSpPr>
          <p:nvPr>
            <p:ph type="body" sz="quarter" idx="3"/>
          </p:nvPr>
        </p:nvSpPr>
        <p:spPr>
          <a:xfrm>
            <a:off x="4240872" y="1905000"/>
            <a:ext cx="3297254" cy="576262"/>
          </a:xfrm>
        </p:spPr>
        <p:txBody>
          <a:bodyPr rtlCol="0" anchor="b">
            <a:noAutofit/>
          </a:bodyPr>
          <a:lstStyle>
            <a:lvl1pPr marL="0" indent="0">
              <a:buNone/>
              <a:defRPr sz="1800" b="0">
                <a:solidFill>
                  <a:schemeClr val="accent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rtl="0"/>
            <a:r>
              <a:rPr lang="en-US" noProof="0"/>
              <a:t>Click to edit Master text styles</a:t>
            </a:r>
          </a:p>
        </p:txBody>
      </p:sp>
      <p:sp>
        <p:nvSpPr>
          <p:cNvPr id="6" name="Content Placeholder 5"/>
          <p:cNvSpPr>
            <a:spLocks noGrp="1"/>
          </p:cNvSpPr>
          <p:nvPr>
            <p:ph sz="quarter" idx="4"/>
          </p:nvPr>
        </p:nvSpPr>
        <p:spPr>
          <a:xfrm>
            <a:off x="4240872" y="2514600"/>
            <a:ext cx="3297254" cy="3741738"/>
          </a:xfrm>
        </p:spPr>
        <p:txBody>
          <a:bodyPr rtlCol="0">
            <a:normAutofit/>
          </a:bodyPr>
          <a:lstStyle>
            <a:lvl1pPr>
              <a:defRPr sz="1350"/>
            </a:lvl1pPr>
            <a:lvl2pPr>
              <a:defRPr sz="1200"/>
            </a:lvl2pPr>
            <a:lvl3pPr>
              <a:defRPr sz="1050"/>
            </a:lvl3pPr>
            <a:lvl4pPr>
              <a:defRPr sz="900"/>
            </a:lvl4pPr>
            <a:lvl5pPr>
              <a:defRPr sz="900"/>
            </a:lvl5pPr>
            <a:lvl6pPr>
              <a:defRPr sz="900"/>
            </a:lvl6pPr>
            <a:lvl7pPr>
              <a:defRPr sz="900"/>
            </a:lvl7pPr>
            <a:lvl8pPr>
              <a:defRPr sz="900"/>
            </a:lvl8pPr>
            <a:lvl9pPr>
              <a:defRPr sz="900"/>
            </a:lvl9p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7" name="Date Placeholder 6"/>
          <p:cNvSpPr>
            <a:spLocks noGrp="1"/>
          </p:cNvSpPr>
          <p:nvPr>
            <p:ph type="dt" sz="half" idx="10"/>
          </p:nvPr>
        </p:nvSpPr>
        <p:spPr/>
        <p:txBody>
          <a:bodyPr rtlCol="0"/>
          <a:lstStyle/>
          <a:p>
            <a:pPr rtl="0"/>
            <a:fld id="{8B9A1C3B-3411-4F1E-9257-FBE0BF08E35E}" type="datetime1">
              <a:rPr lang="en-GB" noProof="0" smtClean="0"/>
              <a:t>14/09/2026</a:t>
            </a:fld>
            <a:endParaRPr lang="en-GB" noProof="0"/>
          </a:p>
        </p:txBody>
      </p:sp>
      <p:sp>
        <p:nvSpPr>
          <p:cNvPr id="8" name="Footer Placeholder 7"/>
          <p:cNvSpPr>
            <a:spLocks noGrp="1"/>
          </p:cNvSpPr>
          <p:nvPr>
            <p:ph type="ftr" sz="quarter" idx="11"/>
          </p:nvPr>
        </p:nvSpPr>
        <p:spPr/>
        <p:txBody>
          <a:bodyPr rtlCol="0"/>
          <a:lstStyle/>
          <a:p>
            <a:pPr rtl="0"/>
            <a:endParaRPr lang="en-GB" noProof="0"/>
          </a:p>
        </p:txBody>
      </p:sp>
      <p:sp>
        <p:nvSpPr>
          <p:cNvPr id="9" name="Slide Number Placeholder 8"/>
          <p:cNvSpPr>
            <a:spLocks noGrp="1"/>
          </p:cNvSpPr>
          <p:nvPr>
            <p:ph type="sldNum" sz="quarter" idx="12"/>
          </p:nvPr>
        </p:nvSpPr>
        <p:spPr/>
        <p:txBody>
          <a:bodyPr rtlCol="0"/>
          <a:lstStyle/>
          <a:p>
            <a:pPr rtl="0"/>
            <a:fld id="{D57F1E4F-1CFF-5643-939E-02111984F565}" type="slidenum">
              <a:rPr lang="en-GB" noProof="0" smtClean="0"/>
              <a:t>‹#›</a:t>
            </a:fld>
            <a:endParaRPr lang="en-GB" noProof="0"/>
          </a:p>
        </p:txBody>
      </p:sp>
    </p:spTree>
    <p:extLst>
      <p:ext uri="{BB962C8B-B14F-4D97-AF65-F5344CB8AC3E}">
        <p14:creationId xmlns:p14="http://schemas.microsoft.com/office/powerpoint/2010/main" val="598291026"/>
      </p:ext>
    </p:extLst>
  </p:cSld>
  <p:clrMapOvr>
    <a:masterClrMapping/>
  </p:clrMapOvr>
  <mc:AlternateContent xmlns:mc="http://schemas.openxmlformats.org/markup-compatibility/2006" xmlns:p14="http://schemas.microsoft.com/office/powerpoint/2010/main">
    <mc:Choice Requires="p14">
      <p:transition spd="slow" p14:dur="59000"/>
    </mc:Choice>
    <mc:Fallback xmlns="">
      <p:transition spd="slow"/>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en-US" noProof="0"/>
              <a:t>Click to edit Master title style</a:t>
            </a:r>
            <a:endParaRPr lang="en-GB" noProof="0"/>
          </a:p>
        </p:txBody>
      </p:sp>
      <p:sp>
        <p:nvSpPr>
          <p:cNvPr id="7" name="Date Placeholder 2"/>
          <p:cNvSpPr>
            <a:spLocks noGrp="1"/>
          </p:cNvSpPr>
          <p:nvPr>
            <p:ph type="dt" sz="half" idx="10"/>
          </p:nvPr>
        </p:nvSpPr>
        <p:spPr/>
        <p:txBody>
          <a:bodyPr rtlCol="0"/>
          <a:lstStyle/>
          <a:p>
            <a:pPr rtl="0"/>
            <a:fld id="{6E7AE7EA-47F8-43A2-A0A9-1464253F1FF5}" type="datetime1">
              <a:rPr lang="en-GB" noProof="0" smtClean="0"/>
              <a:t>14/09/2026</a:t>
            </a:fld>
            <a:endParaRPr lang="en-GB" noProof="0"/>
          </a:p>
        </p:txBody>
      </p:sp>
      <p:sp>
        <p:nvSpPr>
          <p:cNvPr id="5" name="Footer Placeholder 3"/>
          <p:cNvSpPr>
            <a:spLocks noGrp="1"/>
          </p:cNvSpPr>
          <p:nvPr>
            <p:ph type="ftr" sz="quarter" idx="11"/>
          </p:nvPr>
        </p:nvSpPr>
        <p:spPr/>
        <p:txBody>
          <a:bodyPr rtlCol="0"/>
          <a:lstStyle/>
          <a:p>
            <a:pPr rtl="0"/>
            <a:endParaRPr lang="en-GB" noProof="0"/>
          </a:p>
        </p:txBody>
      </p:sp>
      <p:sp>
        <p:nvSpPr>
          <p:cNvPr id="6" name="Slide Number Placeholder 4"/>
          <p:cNvSpPr>
            <a:spLocks noGrp="1"/>
          </p:cNvSpPr>
          <p:nvPr>
            <p:ph type="sldNum" sz="quarter" idx="12"/>
          </p:nvPr>
        </p:nvSpPr>
        <p:spPr/>
        <p:txBody>
          <a:bodyPr rtlCol="0"/>
          <a:lstStyle/>
          <a:p>
            <a:pPr rtl="0"/>
            <a:fld id="{D57F1E4F-1CFF-5643-939E-02111984F565}" type="slidenum">
              <a:rPr lang="en-GB" noProof="0" smtClean="0"/>
              <a:t>‹#›</a:t>
            </a:fld>
            <a:endParaRPr lang="en-GB" noProof="0"/>
          </a:p>
        </p:txBody>
      </p:sp>
    </p:spTree>
    <p:extLst>
      <p:ext uri="{BB962C8B-B14F-4D97-AF65-F5344CB8AC3E}">
        <p14:creationId xmlns:p14="http://schemas.microsoft.com/office/powerpoint/2010/main" val="2690323803"/>
      </p:ext>
    </p:extLst>
  </p:cSld>
  <p:clrMapOvr>
    <a:masterClrMapping/>
  </p:clrMapOvr>
  <mc:AlternateContent xmlns:mc="http://schemas.openxmlformats.org/markup-compatibility/2006" xmlns:p14="http://schemas.microsoft.com/office/powerpoint/2010/main">
    <mc:Choice Requires="p14">
      <p:transition spd="slow" p14:dur="59000"/>
    </mc:Choice>
    <mc:Fallback xmlns="">
      <p:transition spd="slow"/>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rtlCol="0"/>
          <a:lstStyle/>
          <a:p>
            <a:pPr rtl="0"/>
            <a:fld id="{8F3FAFEF-9964-4E62-A619-7F95A52237F8}" type="datetime1">
              <a:rPr lang="en-GB" noProof="0" smtClean="0"/>
              <a:t>14/09/2026</a:t>
            </a:fld>
            <a:endParaRPr lang="en-GB" noProof="0"/>
          </a:p>
        </p:txBody>
      </p:sp>
      <p:sp>
        <p:nvSpPr>
          <p:cNvPr id="5" name="Footer Placeholder 2"/>
          <p:cNvSpPr>
            <a:spLocks noGrp="1"/>
          </p:cNvSpPr>
          <p:nvPr>
            <p:ph type="ftr" sz="quarter" idx="11"/>
          </p:nvPr>
        </p:nvSpPr>
        <p:spPr/>
        <p:txBody>
          <a:bodyPr rtlCol="0"/>
          <a:lstStyle/>
          <a:p>
            <a:pPr rtl="0"/>
            <a:endParaRPr lang="en-GB" noProof="0"/>
          </a:p>
        </p:txBody>
      </p:sp>
      <p:sp>
        <p:nvSpPr>
          <p:cNvPr id="6" name="Slide Number Placeholder 3"/>
          <p:cNvSpPr>
            <a:spLocks noGrp="1"/>
          </p:cNvSpPr>
          <p:nvPr>
            <p:ph type="sldNum" sz="quarter" idx="12"/>
          </p:nvPr>
        </p:nvSpPr>
        <p:spPr/>
        <p:txBody>
          <a:bodyPr rtlCol="0"/>
          <a:lstStyle/>
          <a:p>
            <a:pPr rtl="0"/>
            <a:fld id="{D57F1E4F-1CFF-5643-939E-02111984F565}" type="slidenum">
              <a:rPr lang="en-GB" noProof="0" smtClean="0"/>
              <a:t>‹#›</a:t>
            </a:fld>
            <a:endParaRPr lang="en-GB" noProof="0"/>
          </a:p>
        </p:txBody>
      </p:sp>
    </p:spTree>
    <p:extLst>
      <p:ext uri="{BB962C8B-B14F-4D97-AF65-F5344CB8AC3E}">
        <p14:creationId xmlns:p14="http://schemas.microsoft.com/office/powerpoint/2010/main" val="2544902120"/>
      </p:ext>
    </p:extLst>
  </p:cSld>
  <p:clrMapOvr>
    <a:masterClrMapping/>
  </p:clrMapOvr>
  <mc:AlternateContent xmlns:mc="http://schemas.openxmlformats.org/markup-compatibility/2006" xmlns:p14="http://schemas.microsoft.com/office/powerpoint/2010/main">
    <mc:Choice Requires="p14">
      <p:transition spd="slow" p14:dur="59000"/>
    </mc:Choice>
    <mc:Fallback xmlns="">
      <p:transition spd="slow"/>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6216" y="1447800"/>
            <a:ext cx="2550798" cy="1447800"/>
          </a:xfrm>
        </p:spPr>
        <p:txBody>
          <a:bodyPr rtlCol="0" anchor="b"/>
          <a:lstStyle>
            <a:lvl1pPr algn="l">
              <a:defRPr sz="1800" b="0"/>
            </a:lvl1pPr>
          </a:lstStyle>
          <a:p>
            <a:pPr rtl="0"/>
            <a:r>
              <a:rPr lang="en-US" noProof="0"/>
              <a:t>Click to edit Master title style</a:t>
            </a:r>
            <a:endParaRPr lang="en-GB" noProof="0"/>
          </a:p>
        </p:txBody>
      </p:sp>
      <p:sp>
        <p:nvSpPr>
          <p:cNvPr id="3" name="Content Placeholder 2"/>
          <p:cNvSpPr>
            <a:spLocks noGrp="1"/>
          </p:cNvSpPr>
          <p:nvPr>
            <p:ph idx="1"/>
          </p:nvPr>
        </p:nvSpPr>
        <p:spPr>
          <a:xfrm>
            <a:off x="3588462" y="1447800"/>
            <a:ext cx="3896998" cy="4572000"/>
          </a:xfrm>
        </p:spPr>
        <p:txBody>
          <a:bodyPr rtlCol="0" anchor="ctr">
            <a:normAutofit/>
          </a:bodyPr>
          <a:lstStyle>
            <a:lvl1pPr>
              <a:defRPr sz="1500"/>
            </a:lvl1pPr>
            <a:lvl2pPr>
              <a:defRPr sz="1350"/>
            </a:lvl2pPr>
            <a:lvl3pPr>
              <a:defRPr sz="1200"/>
            </a:lvl3pPr>
            <a:lvl4pPr>
              <a:defRPr sz="1050"/>
            </a:lvl4pPr>
            <a:lvl5pPr>
              <a:defRPr sz="1050"/>
            </a:lvl5pPr>
            <a:lvl6pPr>
              <a:defRPr sz="1050"/>
            </a:lvl6pPr>
            <a:lvl7pPr>
              <a:defRPr sz="1050"/>
            </a:lvl7pPr>
            <a:lvl8pPr>
              <a:defRPr sz="1050"/>
            </a:lvl8pPr>
            <a:lvl9pPr>
              <a:defRPr sz="1050"/>
            </a:lvl9p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4" name="Text Placeholder 3"/>
          <p:cNvSpPr>
            <a:spLocks noGrp="1"/>
          </p:cNvSpPr>
          <p:nvPr>
            <p:ph type="body" sz="half" idx="2"/>
          </p:nvPr>
        </p:nvSpPr>
        <p:spPr>
          <a:xfrm>
            <a:off x="866216" y="3129281"/>
            <a:ext cx="2550797" cy="2895599"/>
          </a:xfrm>
        </p:spPr>
        <p:txBody>
          <a:bodyPr rtlCol="0"/>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rtl="0"/>
            <a:r>
              <a:rPr lang="en-US" noProof="0"/>
              <a:t>Click to edit Master text styles</a:t>
            </a:r>
          </a:p>
        </p:txBody>
      </p:sp>
      <p:sp>
        <p:nvSpPr>
          <p:cNvPr id="7" name="Date Placeholder 4"/>
          <p:cNvSpPr>
            <a:spLocks noGrp="1"/>
          </p:cNvSpPr>
          <p:nvPr>
            <p:ph type="dt" sz="half" idx="10"/>
          </p:nvPr>
        </p:nvSpPr>
        <p:spPr/>
        <p:txBody>
          <a:bodyPr rtlCol="0"/>
          <a:lstStyle/>
          <a:p>
            <a:pPr rtl="0"/>
            <a:fld id="{2583AF05-3F56-48E3-A521-2AA72E075177}" type="datetime1">
              <a:rPr lang="en-GB" noProof="0" smtClean="0"/>
              <a:t>14/09/2026</a:t>
            </a:fld>
            <a:endParaRPr lang="en-GB" noProof="0"/>
          </a:p>
        </p:txBody>
      </p:sp>
      <p:sp>
        <p:nvSpPr>
          <p:cNvPr id="5" name="Footer Placeholder 5"/>
          <p:cNvSpPr>
            <a:spLocks noGrp="1"/>
          </p:cNvSpPr>
          <p:nvPr>
            <p:ph type="ftr" sz="quarter" idx="11"/>
          </p:nvPr>
        </p:nvSpPr>
        <p:spPr/>
        <p:txBody>
          <a:bodyPr rtlCol="0"/>
          <a:lstStyle/>
          <a:p>
            <a:pPr rtl="0"/>
            <a:endParaRPr lang="en-GB" noProof="0"/>
          </a:p>
        </p:txBody>
      </p:sp>
      <p:sp>
        <p:nvSpPr>
          <p:cNvPr id="6" name="Slide Number Placeholder 6"/>
          <p:cNvSpPr>
            <a:spLocks noGrp="1"/>
          </p:cNvSpPr>
          <p:nvPr>
            <p:ph type="sldNum" sz="quarter" idx="12"/>
          </p:nvPr>
        </p:nvSpPr>
        <p:spPr/>
        <p:txBody>
          <a:bodyPr rtlCol="0"/>
          <a:lstStyle/>
          <a:p>
            <a:pPr rtl="0"/>
            <a:fld id="{D57F1E4F-1CFF-5643-939E-02111984F565}" type="slidenum">
              <a:rPr lang="en-GB" noProof="0" smtClean="0"/>
              <a:t>‹#›</a:t>
            </a:fld>
            <a:endParaRPr lang="en-GB" noProof="0"/>
          </a:p>
        </p:txBody>
      </p:sp>
    </p:spTree>
    <p:extLst>
      <p:ext uri="{BB962C8B-B14F-4D97-AF65-F5344CB8AC3E}">
        <p14:creationId xmlns:p14="http://schemas.microsoft.com/office/powerpoint/2010/main" val="2392537668"/>
      </p:ext>
    </p:extLst>
  </p:cSld>
  <p:clrMapOvr>
    <a:masterClrMapping/>
  </p:clrMapOvr>
  <mc:AlternateContent xmlns:mc="http://schemas.openxmlformats.org/markup-compatibility/2006" xmlns:p14="http://schemas.microsoft.com/office/powerpoint/2010/main">
    <mc:Choice Requires="p14">
      <p:transition spd="slow" p14:dur="59000"/>
    </mc:Choice>
    <mc:Fallback xmlns="">
      <p:transition spd="slow"/>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5430" y="1854192"/>
            <a:ext cx="3819680" cy="1574808"/>
          </a:xfrm>
        </p:spPr>
        <p:txBody>
          <a:bodyPr rtlCol="0" anchor="b">
            <a:normAutofit/>
          </a:bodyPr>
          <a:lstStyle>
            <a:lvl1pPr algn="l">
              <a:defRPr sz="2700" b="0"/>
            </a:lvl1pPr>
          </a:lstStyle>
          <a:p>
            <a:pPr rtl="0"/>
            <a:r>
              <a:rPr lang="en-US" noProof="0"/>
              <a:t>Click to edit Master title style</a:t>
            </a:r>
            <a:endParaRPr lang="en-GB" noProof="0"/>
          </a:p>
        </p:txBody>
      </p:sp>
      <p:sp>
        <p:nvSpPr>
          <p:cNvPr id="3" name="Picture Placeholder 2"/>
          <p:cNvSpPr>
            <a:spLocks noGrp="1" noChangeAspect="1"/>
          </p:cNvSpPr>
          <p:nvPr>
            <p:ph type="pic" idx="1"/>
          </p:nvPr>
        </p:nvSpPr>
        <p:spPr>
          <a:xfrm>
            <a:off x="5212160" y="1143000"/>
            <a:ext cx="2400300" cy="4572000"/>
          </a:xfrm>
          <a:prstGeom prst="roundRect">
            <a:avLst>
              <a:gd name="adj" fmla="val 1858"/>
            </a:avLst>
          </a:prstGeom>
          <a:effectLst>
            <a:outerShdw blurRad="50800" dist="50800" dir="5400000" algn="tl" rotWithShape="0">
              <a:srgbClr val="000000">
                <a:alpha val="43000"/>
              </a:srgbClr>
            </a:outerShdw>
          </a:effectLst>
        </p:spPr>
        <p:txBody>
          <a:bodyPr rtlCol="0" anchor="t">
            <a:normAutofit/>
          </a:bodyPr>
          <a:lstStyle>
            <a:lvl1pPr marL="0" indent="0" algn="ctr">
              <a:buNone/>
              <a:defRPr sz="1200"/>
            </a:lvl1pPr>
            <a:lvl2pPr marL="342900" indent="0">
              <a:buNone/>
              <a:defRPr sz="1200"/>
            </a:lvl2pPr>
            <a:lvl3pPr marL="685800" indent="0">
              <a:buNone/>
              <a:defRPr sz="1200"/>
            </a:lvl3pPr>
            <a:lvl4pPr marL="1028700" indent="0">
              <a:buNone/>
              <a:defRPr sz="1200"/>
            </a:lvl4pPr>
            <a:lvl5pPr marL="1371600" indent="0">
              <a:buNone/>
              <a:defRPr sz="1200"/>
            </a:lvl5pPr>
            <a:lvl6pPr marL="1714500" indent="0">
              <a:buNone/>
              <a:defRPr sz="1200"/>
            </a:lvl6pPr>
            <a:lvl7pPr marL="2057400" indent="0">
              <a:buNone/>
              <a:defRPr sz="1200"/>
            </a:lvl7pPr>
            <a:lvl8pPr marL="2400300" indent="0">
              <a:buNone/>
              <a:defRPr sz="1200"/>
            </a:lvl8pPr>
            <a:lvl9pPr marL="2743200" indent="0">
              <a:buNone/>
              <a:defRPr sz="1200"/>
            </a:lvl9pPr>
          </a:lstStyle>
          <a:p>
            <a:pPr rtl="0"/>
            <a:r>
              <a:rPr lang="en-US" noProof="0"/>
              <a:t>Click icon to add picture</a:t>
            </a:r>
            <a:endParaRPr lang="en-GB" noProof="0"/>
          </a:p>
        </p:txBody>
      </p:sp>
      <p:sp>
        <p:nvSpPr>
          <p:cNvPr id="4" name="Text Placeholder 3"/>
          <p:cNvSpPr>
            <a:spLocks noGrp="1"/>
          </p:cNvSpPr>
          <p:nvPr>
            <p:ph type="body" sz="half" idx="2"/>
          </p:nvPr>
        </p:nvSpPr>
        <p:spPr>
          <a:xfrm>
            <a:off x="866216" y="3657600"/>
            <a:ext cx="3813734" cy="1371600"/>
          </a:xfrm>
        </p:spPr>
        <p:txBody>
          <a:bodyPr rtlCol="0">
            <a:normAutofit/>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rtl="0"/>
            <a:r>
              <a:rPr lang="en-US" noProof="0"/>
              <a:t>Click to edit Master text styles</a:t>
            </a:r>
          </a:p>
        </p:txBody>
      </p:sp>
      <p:sp>
        <p:nvSpPr>
          <p:cNvPr id="5" name="Date Placeholder 4"/>
          <p:cNvSpPr>
            <a:spLocks noGrp="1"/>
          </p:cNvSpPr>
          <p:nvPr>
            <p:ph type="dt" sz="half" idx="10"/>
          </p:nvPr>
        </p:nvSpPr>
        <p:spPr/>
        <p:txBody>
          <a:bodyPr rtlCol="0"/>
          <a:lstStyle/>
          <a:p>
            <a:pPr rtl="0"/>
            <a:fld id="{DC9ABC9C-6733-4B3C-8D3C-F33F0A5CEBCB}" type="datetime1">
              <a:rPr lang="en-GB" noProof="0" smtClean="0"/>
              <a:t>14/09/2026</a:t>
            </a:fld>
            <a:endParaRPr lang="en-GB" noProof="0"/>
          </a:p>
        </p:txBody>
      </p:sp>
      <p:sp>
        <p:nvSpPr>
          <p:cNvPr id="6" name="Footer Placeholder 5"/>
          <p:cNvSpPr>
            <a:spLocks noGrp="1"/>
          </p:cNvSpPr>
          <p:nvPr>
            <p:ph type="ftr" sz="quarter" idx="11"/>
          </p:nvPr>
        </p:nvSpPr>
        <p:spPr/>
        <p:txBody>
          <a:bodyPr rtlCol="0"/>
          <a:lstStyle/>
          <a:p>
            <a:pPr rtl="0"/>
            <a:endParaRPr lang="en-GB" noProof="0"/>
          </a:p>
        </p:txBody>
      </p:sp>
      <p:sp>
        <p:nvSpPr>
          <p:cNvPr id="7" name="Slide Number Placeholder 6"/>
          <p:cNvSpPr>
            <a:spLocks noGrp="1"/>
          </p:cNvSpPr>
          <p:nvPr>
            <p:ph type="sldNum" sz="quarter" idx="12"/>
          </p:nvPr>
        </p:nvSpPr>
        <p:spPr/>
        <p:txBody>
          <a:bodyPr rtlCol="0"/>
          <a:lstStyle/>
          <a:p>
            <a:pPr rtl="0"/>
            <a:fld id="{D57F1E4F-1CFF-5643-939E-02111984F565}" type="slidenum">
              <a:rPr lang="en-GB" noProof="0" smtClean="0"/>
              <a:t>‹#›</a:t>
            </a:fld>
            <a:endParaRPr lang="en-GB" noProof="0"/>
          </a:p>
        </p:txBody>
      </p:sp>
    </p:spTree>
    <p:extLst>
      <p:ext uri="{BB962C8B-B14F-4D97-AF65-F5344CB8AC3E}">
        <p14:creationId xmlns:p14="http://schemas.microsoft.com/office/powerpoint/2010/main" val="3551347724"/>
      </p:ext>
    </p:extLst>
  </p:cSld>
  <p:clrMapOvr>
    <a:masterClrMapping/>
  </p:clrMapOvr>
  <mc:AlternateContent xmlns:mc="http://schemas.openxmlformats.org/markup-compatibility/2006" xmlns:p14="http://schemas.microsoft.com/office/powerpoint/2010/main">
    <mc:Choice Requires="p14">
      <p:transition spd="slow" p14:dur="59000"/>
    </mc:Choice>
    <mc:Fallback xmlns="">
      <p:transition spd="slow"/>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6217" y="4800587"/>
            <a:ext cx="6619243" cy="566738"/>
          </a:xfrm>
        </p:spPr>
        <p:txBody>
          <a:bodyPr rtlCol="0" anchor="b">
            <a:normAutofit/>
          </a:bodyPr>
          <a:lstStyle>
            <a:lvl1pPr algn="l">
              <a:defRPr sz="1800" b="0"/>
            </a:lvl1pPr>
          </a:lstStyle>
          <a:p>
            <a:pPr rtl="0"/>
            <a:r>
              <a:rPr lang="en-US" noProof="0"/>
              <a:t>Click to edit Master title style</a:t>
            </a:r>
            <a:endParaRPr lang="en-GB" noProof="0"/>
          </a:p>
        </p:txBody>
      </p:sp>
      <p:sp>
        <p:nvSpPr>
          <p:cNvPr id="3" name="Picture Placeholder 2"/>
          <p:cNvSpPr>
            <a:spLocks noGrp="1" noChangeAspect="1"/>
          </p:cNvSpPr>
          <p:nvPr>
            <p:ph type="pic" idx="1"/>
          </p:nvPr>
        </p:nvSpPr>
        <p:spPr>
          <a:xfrm>
            <a:off x="866216" y="685800"/>
            <a:ext cx="6619244" cy="3640666"/>
          </a:xfrm>
          <a:prstGeom prst="roundRect">
            <a:avLst>
              <a:gd name="adj" fmla="val 1858"/>
            </a:avLst>
          </a:prstGeom>
          <a:effectLst>
            <a:outerShdw blurRad="50800" dist="50800" dir="5400000" algn="tl" rotWithShape="0">
              <a:srgbClr val="000000">
                <a:alpha val="43000"/>
              </a:srgbClr>
            </a:outerShdw>
          </a:effectLst>
        </p:spPr>
        <p:txBody>
          <a:bodyPr rtlCol="0" anchor="t">
            <a:normAutofit/>
          </a:bodyPr>
          <a:lstStyle>
            <a:lvl1pPr marL="0" indent="0" algn="ctr">
              <a:buNone/>
              <a:defRPr sz="1200"/>
            </a:lvl1pPr>
            <a:lvl2pPr marL="342900" indent="0">
              <a:buNone/>
              <a:defRPr sz="1200"/>
            </a:lvl2pPr>
            <a:lvl3pPr marL="685800" indent="0">
              <a:buNone/>
              <a:defRPr sz="1200"/>
            </a:lvl3pPr>
            <a:lvl4pPr marL="1028700" indent="0">
              <a:buNone/>
              <a:defRPr sz="1200"/>
            </a:lvl4pPr>
            <a:lvl5pPr marL="1371600" indent="0">
              <a:buNone/>
              <a:defRPr sz="1200"/>
            </a:lvl5pPr>
            <a:lvl6pPr marL="1714500" indent="0">
              <a:buNone/>
              <a:defRPr sz="1200"/>
            </a:lvl6pPr>
            <a:lvl7pPr marL="2057400" indent="0">
              <a:buNone/>
              <a:defRPr sz="1200"/>
            </a:lvl7pPr>
            <a:lvl8pPr marL="2400300" indent="0">
              <a:buNone/>
              <a:defRPr sz="1200"/>
            </a:lvl8pPr>
            <a:lvl9pPr marL="2743200" indent="0">
              <a:buNone/>
              <a:defRPr sz="1200"/>
            </a:lvl9pPr>
          </a:lstStyle>
          <a:p>
            <a:pPr rtl="0"/>
            <a:r>
              <a:rPr lang="en-US" noProof="0"/>
              <a:t>Click icon to add picture</a:t>
            </a:r>
            <a:endParaRPr lang="en-GB" noProof="0"/>
          </a:p>
        </p:txBody>
      </p:sp>
      <p:sp>
        <p:nvSpPr>
          <p:cNvPr id="4" name="Text Placeholder 3"/>
          <p:cNvSpPr>
            <a:spLocks noGrp="1"/>
          </p:cNvSpPr>
          <p:nvPr>
            <p:ph type="body" sz="half" idx="2"/>
          </p:nvPr>
        </p:nvSpPr>
        <p:spPr>
          <a:xfrm>
            <a:off x="866217" y="5367325"/>
            <a:ext cx="6619242" cy="493712"/>
          </a:xfrm>
        </p:spPr>
        <p:txBody>
          <a:bodyPr rtlCol="0">
            <a:normAutofit/>
          </a:bodyPr>
          <a:lstStyle>
            <a:lvl1pPr marL="0" indent="0">
              <a:buNone/>
              <a:defRPr sz="90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rtl="0"/>
            <a:r>
              <a:rPr lang="en-US" noProof="0"/>
              <a:t>Click to edit Master text styles</a:t>
            </a:r>
          </a:p>
        </p:txBody>
      </p:sp>
      <p:sp>
        <p:nvSpPr>
          <p:cNvPr id="5" name="Date Placeholder 4"/>
          <p:cNvSpPr>
            <a:spLocks noGrp="1"/>
          </p:cNvSpPr>
          <p:nvPr>
            <p:ph type="dt" sz="half" idx="10"/>
          </p:nvPr>
        </p:nvSpPr>
        <p:spPr/>
        <p:txBody>
          <a:bodyPr rtlCol="0"/>
          <a:lstStyle/>
          <a:p>
            <a:pPr rtl="0"/>
            <a:fld id="{AC3B16FD-AF9A-4B37-B857-ABF0C7FEB2C0}" type="datetime1">
              <a:rPr lang="en-GB" noProof="0" smtClean="0"/>
              <a:t>14/09/2026</a:t>
            </a:fld>
            <a:endParaRPr lang="en-GB" noProof="0"/>
          </a:p>
        </p:txBody>
      </p:sp>
      <p:sp>
        <p:nvSpPr>
          <p:cNvPr id="6" name="Footer Placeholder 5"/>
          <p:cNvSpPr>
            <a:spLocks noGrp="1"/>
          </p:cNvSpPr>
          <p:nvPr>
            <p:ph type="ftr" sz="quarter" idx="11"/>
          </p:nvPr>
        </p:nvSpPr>
        <p:spPr/>
        <p:txBody>
          <a:bodyPr rtlCol="0"/>
          <a:lstStyle/>
          <a:p>
            <a:pPr rtl="0"/>
            <a:endParaRPr lang="en-GB" noProof="0"/>
          </a:p>
        </p:txBody>
      </p:sp>
      <p:sp>
        <p:nvSpPr>
          <p:cNvPr id="7" name="Slide Number Placeholder 6"/>
          <p:cNvSpPr>
            <a:spLocks noGrp="1"/>
          </p:cNvSpPr>
          <p:nvPr>
            <p:ph type="sldNum" sz="quarter" idx="12"/>
          </p:nvPr>
        </p:nvSpPr>
        <p:spPr/>
        <p:txBody>
          <a:bodyPr rtlCol="0"/>
          <a:lstStyle/>
          <a:p>
            <a:pPr rtl="0"/>
            <a:fld id="{D57F1E4F-1CFF-5643-939E-02111984F565}" type="slidenum">
              <a:rPr lang="en-GB" noProof="0" smtClean="0"/>
              <a:t>‹#›</a:t>
            </a:fld>
            <a:endParaRPr lang="en-GB" noProof="0"/>
          </a:p>
        </p:txBody>
      </p:sp>
    </p:spTree>
    <p:extLst>
      <p:ext uri="{BB962C8B-B14F-4D97-AF65-F5344CB8AC3E}">
        <p14:creationId xmlns:p14="http://schemas.microsoft.com/office/powerpoint/2010/main" val="1592964306"/>
      </p:ext>
    </p:extLst>
  </p:cSld>
  <p:clrMapOvr>
    <a:masterClrMapping/>
  </p:clrMapOvr>
  <mc:AlternateContent xmlns:mc="http://schemas.openxmlformats.org/markup-compatibility/2006" xmlns:p14="http://schemas.microsoft.com/office/powerpoint/2010/main">
    <mc:Choice Requires="p14">
      <p:transition spd="slow" p14:dur="59000"/>
    </mc:Choice>
    <mc:Fallback xmlns="">
      <p:transition spd="slow"/>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866216" y="1447800"/>
            <a:ext cx="6619244" cy="1981200"/>
          </a:xfrm>
        </p:spPr>
        <p:txBody>
          <a:bodyPr rtlCol="0"/>
          <a:lstStyle>
            <a:lvl1pPr>
              <a:defRPr sz="3600"/>
            </a:lvl1pPr>
          </a:lstStyle>
          <a:p>
            <a:pPr rtl="0"/>
            <a:r>
              <a:rPr lang="en-US" noProof="0"/>
              <a:t>Click to edit Master title style</a:t>
            </a:r>
            <a:endParaRPr lang="en-GB" noProof="0"/>
          </a:p>
        </p:txBody>
      </p:sp>
      <p:sp>
        <p:nvSpPr>
          <p:cNvPr id="8" name="Text Placeholder 3"/>
          <p:cNvSpPr>
            <a:spLocks noGrp="1"/>
          </p:cNvSpPr>
          <p:nvPr>
            <p:ph type="body" sz="half" idx="2"/>
          </p:nvPr>
        </p:nvSpPr>
        <p:spPr>
          <a:xfrm>
            <a:off x="866216" y="3657600"/>
            <a:ext cx="6619244" cy="2362200"/>
          </a:xfrm>
        </p:spPr>
        <p:txBody>
          <a:bodyPr rtlCol="0" anchor="ctr">
            <a:normAutofit/>
          </a:bodyPr>
          <a:lstStyle>
            <a:lvl1pPr marL="0" indent="0">
              <a:buNone/>
              <a:defRPr sz="13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rtl="0"/>
            <a:r>
              <a:rPr lang="en-US" noProof="0"/>
              <a:t>Click to edit Master text styles</a:t>
            </a:r>
          </a:p>
        </p:txBody>
      </p:sp>
      <p:sp>
        <p:nvSpPr>
          <p:cNvPr id="4" name="Date Placeholder 3"/>
          <p:cNvSpPr>
            <a:spLocks noGrp="1"/>
          </p:cNvSpPr>
          <p:nvPr>
            <p:ph type="dt" sz="half" idx="10"/>
          </p:nvPr>
        </p:nvSpPr>
        <p:spPr/>
        <p:txBody>
          <a:bodyPr rtlCol="0"/>
          <a:lstStyle/>
          <a:p>
            <a:pPr rtl="0"/>
            <a:fld id="{E8D02A09-1629-4FE8-9008-2360C6AF6524}" type="datetime1">
              <a:rPr lang="en-GB" noProof="0" smtClean="0"/>
              <a:t>14/09/2026</a:t>
            </a:fld>
            <a:endParaRPr lang="en-GB" noProof="0"/>
          </a:p>
        </p:txBody>
      </p:sp>
      <p:sp>
        <p:nvSpPr>
          <p:cNvPr id="5" name="Footer Placeholder 4"/>
          <p:cNvSpPr>
            <a:spLocks noGrp="1"/>
          </p:cNvSpPr>
          <p:nvPr>
            <p:ph type="ftr" sz="quarter" idx="11"/>
          </p:nvPr>
        </p:nvSpPr>
        <p:spPr/>
        <p:txBody>
          <a:bodyPr rtlCol="0"/>
          <a:lstStyle/>
          <a:p>
            <a:pPr rtl="0"/>
            <a:endParaRPr lang="en-GB" noProof="0"/>
          </a:p>
        </p:txBody>
      </p:sp>
      <p:sp>
        <p:nvSpPr>
          <p:cNvPr id="6" name="Slide Number Placeholder 5"/>
          <p:cNvSpPr>
            <a:spLocks noGrp="1"/>
          </p:cNvSpPr>
          <p:nvPr>
            <p:ph type="sldNum" sz="quarter" idx="12"/>
          </p:nvPr>
        </p:nvSpPr>
        <p:spPr/>
        <p:txBody>
          <a:bodyPr rtlCol="0"/>
          <a:lstStyle/>
          <a:p>
            <a:pPr rtl="0"/>
            <a:fld id="{D57F1E4F-1CFF-5643-939E-02111984F565}" type="slidenum">
              <a:rPr lang="en-GB" noProof="0" smtClean="0"/>
              <a:t>‹#›</a:t>
            </a:fld>
            <a:endParaRPr lang="en-GB" noProof="0"/>
          </a:p>
        </p:txBody>
      </p:sp>
    </p:spTree>
    <p:extLst>
      <p:ext uri="{BB962C8B-B14F-4D97-AF65-F5344CB8AC3E}">
        <p14:creationId xmlns:p14="http://schemas.microsoft.com/office/powerpoint/2010/main" val="2259641943"/>
      </p:ext>
    </p:extLst>
  </p:cSld>
  <p:clrMapOvr>
    <a:masterClrMapping/>
  </p:clrMapOvr>
  <mc:AlternateContent xmlns:mc="http://schemas.openxmlformats.org/markup-compatibility/2006" xmlns:p14="http://schemas.microsoft.com/office/powerpoint/2010/main">
    <mc:Choice Requires="p14">
      <p:transition spd="slow" p14:dur="59000"/>
    </mc:Choice>
    <mc:Fallback xmlns="">
      <p:transition spd="slow"/>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81101" y="1447800"/>
            <a:ext cx="5999486" cy="2323374"/>
          </a:xfrm>
        </p:spPr>
        <p:txBody>
          <a:bodyPr rtlCol="0"/>
          <a:lstStyle>
            <a:lvl1pPr>
              <a:defRPr sz="3600"/>
            </a:lvl1pPr>
          </a:lstStyle>
          <a:p>
            <a:pPr rtl="0"/>
            <a:r>
              <a:rPr lang="en-US" noProof="0"/>
              <a:t>Click to edit Master title style</a:t>
            </a:r>
            <a:endParaRPr lang="en-GB" noProof="0"/>
          </a:p>
        </p:txBody>
      </p:sp>
      <p:sp>
        <p:nvSpPr>
          <p:cNvPr id="14" name="Text Placeholder 3"/>
          <p:cNvSpPr>
            <a:spLocks noGrp="1"/>
          </p:cNvSpPr>
          <p:nvPr>
            <p:ph type="body" sz="half" idx="13"/>
          </p:nvPr>
        </p:nvSpPr>
        <p:spPr>
          <a:xfrm>
            <a:off x="1447800" y="3771174"/>
            <a:ext cx="5459737" cy="342174"/>
          </a:xfrm>
        </p:spPr>
        <p:txBody>
          <a:bodyPr rtlCol="0" anchor="t">
            <a:normAutofit/>
          </a:bodyPr>
          <a:lstStyle>
            <a:lvl1pPr marL="0" indent="0">
              <a:buNone/>
              <a:defRPr lang="en-US" sz="1050" b="0" i="0" kern="1200" cap="small" dirty="0">
                <a:solidFill>
                  <a:schemeClr val="accent1"/>
                </a:solidFill>
                <a:latin typeface="+mj-lt"/>
                <a:ea typeface="+mj-ea"/>
                <a:cs typeface="+mj-cs"/>
              </a:defRPr>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rtl="0"/>
            <a:r>
              <a:rPr lang="en-US" noProof="0"/>
              <a:t>Click to edit Master text styles</a:t>
            </a:r>
          </a:p>
        </p:txBody>
      </p:sp>
      <p:sp>
        <p:nvSpPr>
          <p:cNvPr id="10" name="Text Placeholder 3"/>
          <p:cNvSpPr>
            <a:spLocks noGrp="1"/>
          </p:cNvSpPr>
          <p:nvPr>
            <p:ph type="body" sz="half" idx="2"/>
          </p:nvPr>
        </p:nvSpPr>
        <p:spPr>
          <a:xfrm>
            <a:off x="866216" y="4350657"/>
            <a:ext cx="6619244" cy="1676400"/>
          </a:xfrm>
        </p:spPr>
        <p:txBody>
          <a:bodyPr rtlCol="0" anchor="ctr">
            <a:normAutofit/>
          </a:bodyPr>
          <a:lstStyle>
            <a:lvl1pPr marL="0" indent="0">
              <a:buNone/>
              <a:defRPr sz="13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rtl="0"/>
            <a:r>
              <a:rPr lang="en-US" noProof="0"/>
              <a:t>Click to edit Master text styles</a:t>
            </a:r>
          </a:p>
        </p:txBody>
      </p:sp>
      <p:sp>
        <p:nvSpPr>
          <p:cNvPr id="4" name="Date Placeholder 3"/>
          <p:cNvSpPr>
            <a:spLocks noGrp="1"/>
          </p:cNvSpPr>
          <p:nvPr>
            <p:ph type="dt" sz="half" idx="10"/>
          </p:nvPr>
        </p:nvSpPr>
        <p:spPr/>
        <p:txBody>
          <a:bodyPr rtlCol="0"/>
          <a:lstStyle/>
          <a:p>
            <a:pPr rtl="0"/>
            <a:fld id="{ACBF031D-5EAA-4834-BC4C-6B8D41D2A31A}" type="datetime1">
              <a:rPr lang="en-GB" noProof="0" smtClean="0"/>
              <a:t>14/09/2026</a:t>
            </a:fld>
            <a:endParaRPr lang="en-GB" noProof="0"/>
          </a:p>
        </p:txBody>
      </p:sp>
      <p:sp>
        <p:nvSpPr>
          <p:cNvPr id="5" name="Footer Placeholder 4"/>
          <p:cNvSpPr>
            <a:spLocks noGrp="1"/>
          </p:cNvSpPr>
          <p:nvPr>
            <p:ph type="ftr" sz="quarter" idx="11"/>
          </p:nvPr>
        </p:nvSpPr>
        <p:spPr/>
        <p:txBody>
          <a:bodyPr rtlCol="0"/>
          <a:lstStyle/>
          <a:p>
            <a:pPr rtl="0"/>
            <a:endParaRPr lang="en-GB" noProof="0"/>
          </a:p>
        </p:txBody>
      </p:sp>
      <p:sp>
        <p:nvSpPr>
          <p:cNvPr id="6" name="Slide Number Placeholder 5"/>
          <p:cNvSpPr>
            <a:spLocks noGrp="1"/>
          </p:cNvSpPr>
          <p:nvPr>
            <p:ph type="sldNum" sz="quarter" idx="12"/>
          </p:nvPr>
        </p:nvSpPr>
        <p:spPr/>
        <p:txBody>
          <a:bodyPr rtlCol="0"/>
          <a:lstStyle/>
          <a:p>
            <a:pPr rtl="0"/>
            <a:fld id="{D57F1E4F-1CFF-5643-939E-02111984F565}" type="slidenum">
              <a:rPr lang="en-GB" noProof="0" smtClean="0"/>
              <a:t>‹#›</a:t>
            </a:fld>
            <a:endParaRPr lang="en-GB" noProof="0"/>
          </a:p>
        </p:txBody>
      </p:sp>
      <p:sp>
        <p:nvSpPr>
          <p:cNvPr id="9" name="TextBox 8"/>
          <p:cNvSpPr txBox="1"/>
          <p:nvPr/>
        </p:nvSpPr>
        <p:spPr>
          <a:xfrm>
            <a:off x="673721" y="971254"/>
            <a:ext cx="601434" cy="1500411"/>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rtl="0"/>
            <a:r>
              <a:rPr lang="en-GB" sz="9150" noProof="0"/>
              <a:t>“</a:t>
            </a:r>
          </a:p>
        </p:txBody>
      </p:sp>
      <p:sp>
        <p:nvSpPr>
          <p:cNvPr id="13" name="TextBox 12"/>
          <p:cNvSpPr txBox="1"/>
          <p:nvPr/>
        </p:nvSpPr>
        <p:spPr>
          <a:xfrm>
            <a:off x="6997868" y="2613788"/>
            <a:ext cx="601434" cy="1500411"/>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rtl="0"/>
            <a:r>
              <a:rPr lang="en-GB" sz="9150" noProof="0"/>
              <a:t>”</a:t>
            </a:r>
          </a:p>
        </p:txBody>
      </p:sp>
    </p:spTree>
    <p:extLst>
      <p:ext uri="{BB962C8B-B14F-4D97-AF65-F5344CB8AC3E}">
        <p14:creationId xmlns:p14="http://schemas.microsoft.com/office/powerpoint/2010/main" val="2783935073"/>
      </p:ext>
    </p:extLst>
  </p:cSld>
  <p:clrMapOvr>
    <a:masterClrMapping/>
  </p:clrMapOvr>
  <mc:AlternateContent xmlns:mc="http://schemas.openxmlformats.org/markup-compatibility/2006" xmlns:p14="http://schemas.microsoft.com/office/powerpoint/2010/main">
    <mc:Choice Requires="p14">
      <p:transition spd="slow" p14:dur="59000"/>
    </mc:Choice>
    <mc:Fallback xmlns="">
      <p:transition spd="slow"/>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866216" y="3124201"/>
            <a:ext cx="6619245" cy="1653180"/>
          </a:xfrm>
        </p:spPr>
        <p:txBody>
          <a:bodyPr rtlCol="0" anchor="b"/>
          <a:lstStyle>
            <a:lvl1pPr algn="l">
              <a:defRPr sz="3000" b="0" cap="none"/>
            </a:lvl1pPr>
          </a:lstStyle>
          <a:p>
            <a:pPr rtl="0"/>
            <a:r>
              <a:rPr lang="en-US" noProof="0"/>
              <a:t>Click to edit Master title style</a:t>
            </a:r>
            <a:endParaRPr lang="en-GB" noProof="0"/>
          </a:p>
        </p:txBody>
      </p:sp>
      <p:sp>
        <p:nvSpPr>
          <p:cNvPr id="3" name="Text Placeholder 2"/>
          <p:cNvSpPr>
            <a:spLocks noGrp="1"/>
          </p:cNvSpPr>
          <p:nvPr>
            <p:ph type="body" idx="1"/>
          </p:nvPr>
        </p:nvSpPr>
        <p:spPr>
          <a:xfrm>
            <a:off x="866216" y="4777381"/>
            <a:ext cx="6619244" cy="860400"/>
          </a:xfrm>
        </p:spPr>
        <p:txBody>
          <a:bodyPr rtlCol="0" anchor="t"/>
          <a:lstStyle>
            <a:lvl1pPr marL="0" indent="0" algn="l">
              <a:buNone/>
              <a:defRPr sz="1500" cap="none">
                <a:solidFill>
                  <a:schemeClr val="accent1"/>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rtl="0"/>
            <a:r>
              <a:rPr lang="en-US" noProof="0"/>
              <a:t>Click to edit Master text styles</a:t>
            </a:r>
          </a:p>
        </p:txBody>
      </p:sp>
      <p:sp>
        <p:nvSpPr>
          <p:cNvPr id="4" name="Date Placeholder 3"/>
          <p:cNvSpPr>
            <a:spLocks noGrp="1"/>
          </p:cNvSpPr>
          <p:nvPr>
            <p:ph type="dt" sz="half" idx="10"/>
          </p:nvPr>
        </p:nvSpPr>
        <p:spPr/>
        <p:txBody>
          <a:bodyPr rtlCol="0"/>
          <a:lstStyle/>
          <a:p>
            <a:pPr rtl="0"/>
            <a:fld id="{0C153F27-CCB5-42A9-917D-A5C19EF4A37A}" type="datetime1">
              <a:rPr lang="en-GB" noProof="0" smtClean="0"/>
              <a:t>14/09/2026</a:t>
            </a:fld>
            <a:endParaRPr lang="en-GB" noProof="0"/>
          </a:p>
        </p:txBody>
      </p:sp>
      <p:sp>
        <p:nvSpPr>
          <p:cNvPr id="5" name="Footer Placeholder 4"/>
          <p:cNvSpPr>
            <a:spLocks noGrp="1"/>
          </p:cNvSpPr>
          <p:nvPr>
            <p:ph type="ftr" sz="quarter" idx="11"/>
          </p:nvPr>
        </p:nvSpPr>
        <p:spPr/>
        <p:txBody>
          <a:bodyPr rtlCol="0"/>
          <a:lstStyle/>
          <a:p>
            <a:pPr rtl="0"/>
            <a:endParaRPr lang="en-GB" noProof="0"/>
          </a:p>
        </p:txBody>
      </p:sp>
      <p:sp>
        <p:nvSpPr>
          <p:cNvPr id="6" name="Slide Number Placeholder 5"/>
          <p:cNvSpPr>
            <a:spLocks noGrp="1"/>
          </p:cNvSpPr>
          <p:nvPr>
            <p:ph type="sldNum" sz="quarter" idx="12"/>
          </p:nvPr>
        </p:nvSpPr>
        <p:spPr/>
        <p:txBody>
          <a:bodyPr rtlCol="0"/>
          <a:lstStyle/>
          <a:p>
            <a:pPr rtl="0"/>
            <a:fld id="{D57F1E4F-1CFF-5643-939E-02111984F565}" type="slidenum">
              <a:rPr lang="en-GB" noProof="0" smtClean="0"/>
              <a:t>‹#›</a:t>
            </a:fld>
            <a:endParaRPr lang="en-GB" noProof="0"/>
          </a:p>
        </p:txBody>
      </p:sp>
    </p:spTree>
    <p:extLst>
      <p:ext uri="{BB962C8B-B14F-4D97-AF65-F5344CB8AC3E}">
        <p14:creationId xmlns:p14="http://schemas.microsoft.com/office/powerpoint/2010/main" val="269801040"/>
      </p:ext>
    </p:extLst>
  </p:cSld>
  <p:clrMapOvr>
    <a:masterClrMapping/>
  </p:clrMapOvr>
  <mc:AlternateContent xmlns:mc="http://schemas.openxmlformats.org/markup-compatibility/2006" xmlns:p14="http://schemas.microsoft.com/office/powerpoint/2010/main">
    <mc:Choice Requires="p14">
      <p:transition spd="slow" p14:dur="59000"/>
    </mc:Choice>
    <mc:Fallback xmlns="">
      <p:transition spd="slow"/>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lvl1pPr>
              <a:defRPr sz="3150"/>
            </a:lvl1pPr>
          </a:lstStyle>
          <a:p>
            <a:pPr rtl="0"/>
            <a:r>
              <a:rPr lang="en-US" noProof="0"/>
              <a:t>Click to edit Master title style</a:t>
            </a:r>
            <a:endParaRPr lang="en-GB" noProof="0"/>
          </a:p>
        </p:txBody>
      </p:sp>
      <p:sp>
        <p:nvSpPr>
          <p:cNvPr id="3" name="Text Placeholder 2"/>
          <p:cNvSpPr>
            <a:spLocks noGrp="1"/>
          </p:cNvSpPr>
          <p:nvPr>
            <p:ph type="body" idx="1"/>
          </p:nvPr>
        </p:nvSpPr>
        <p:spPr>
          <a:xfrm>
            <a:off x="474710" y="1981200"/>
            <a:ext cx="2210150" cy="576262"/>
          </a:xfrm>
        </p:spPr>
        <p:txBody>
          <a:bodyPr rtlCol="0" anchor="b">
            <a:noAutofit/>
          </a:bodyPr>
          <a:lstStyle>
            <a:lvl1pPr marL="0" indent="0">
              <a:buNone/>
              <a:defRPr sz="1800" b="0">
                <a:solidFill>
                  <a:schemeClr val="accent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rtl="0"/>
            <a:r>
              <a:rPr lang="en-US" noProof="0"/>
              <a:t>Click to edit Master text styles</a:t>
            </a:r>
          </a:p>
        </p:txBody>
      </p:sp>
      <p:sp>
        <p:nvSpPr>
          <p:cNvPr id="16" name="Text Placeholder 3"/>
          <p:cNvSpPr>
            <a:spLocks noGrp="1"/>
          </p:cNvSpPr>
          <p:nvPr>
            <p:ph type="body" sz="half" idx="15"/>
          </p:nvPr>
        </p:nvSpPr>
        <p:spPr>
          <a:xfrm>
            <a:off x="489347" y="2667000"/>
            <a:ext cx="2195513" cy="3589338"/>
          </a:xfrm>
        </p:spPr>
        <p:txBody>
          <a:bodyPr rtlCol="0" anchor="t">
            <a:normAutofit/>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rtl="0"/>
            <a:r>
              <a:rPr lang="en-US" noProof="0"/>
              <a:t>Click to edit Master text styles</a:t>
            </a:r>
          </a:p>
        </p:txBody>
      </p:sp>
      <p:sp>
        <p:nvSpPr>
          <p:cNvPr id="5" name="Text Placeholder 4"/>
          <p:cNvSpPr>
            <a:spLocks noGrp="1"/>
          </p:cNvSpPr>
          <p:nvPr>
            <p:ph type="body" sz="quarter" idx="3"/>
          </p:nvPr>
        </p:nvSpPr>
        <p:spPr>
          <a:xfrm>
            <a:off x="2912745" y="1981200"/>
            <a:ext cx="2202181" cy="576262"/>
          </a:xfrm>
        </p:spPr>
        <p:txBody>
          <a:bodyPr rtlCol="0" anchor="b">
            <a:noAutofit/>
          </a:bodyPr>
          <a:lstStyle>
            <a:lvl1pPr marL="0" indent="0">
              <a:buNone/>
              <a:defRPr sz="1800" b="0">
                <a:solidFill>
                  <a:schemeClr val="accent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rtl="0"/>
            <a:r>
              <a:rPr lang="en-US" noProof="0"/>
              <a:t>Click to edit Master text styles</a:t>
            </a:r>
          </a:p>
        </p:txBody>
      </p:sp>
      <p:sp>
        <p:nvSpPr>
          <p:cNvPr id="19" name="Text Placeholder 3"/>
          <p:cNvSpPr>
            <a:spLocks noGrp="1"/>
          </p:cNvSpPr>
          <p:nvPr>
            <p:ph type="body" sz="half" idx="16"/>
          </p:nvPr>
        </p:nvSpPr>
        <p:spPr>
          <a:xfrm>
            <a:off x="2904829" y="2667000"/>
            <a:ext cx="2210096" cy="3589338"/>
          </a:xfrm>
        </p:spPr>
        <p:txBody>
          <a:bodyPr rtlCol="0" anchor="t">
            <a:normAutofit/>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rtl="0"/>
            <a:r>
              <a:rPr lang="en-US" noProof="0"/>
              <a:t>Click to edit Master text styles</a:t>
            </a:r>
          </a:p>
        </p:txBody>
      </p:sp>
      <p:sp>
        <p:nvSpPr>
          <p:cNvPr id="14" name="Text Placeholder 4"/>
          <p:cNvSpPr>
            <a:spLocks noGrp="1"/>
          </p:cNvSpPr>
          <p:nvPr>
            <p:ph type="body" sz="quarter" idx="13"/>
          </p:nvPr>
        </p:nvSpPr>
        <p:spPr>
          <a:xfrm>
            <a:off x="5343525" y="1981200"/>
            <a:ext cx="2199085" cy="576262"/>
          </a:xfrm>
        </p:spPr>
        <p:txBody>
          <a:bodyPr rtlCol="0" anchor="b">
            <a:noAutofit/>
          </a:bodyPr>
          <a:lstStyle>
            <a:lvl1pPr marL="0" indent="0">
              <a:buNone/>
              <a:defRPr sz="1800" b="0">
                <a:solidFill>
                  <a:schemeClr val="accent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rtl="0"/>
            <a:r>
              <a:rPr lang="en-US" noProof="0"/>
              <a:t>Click to edit Master text styles</a:t>
            </a:r>
          </a:p>
        </p:txBody>
      </p:sp>
      <p:sp>
        <p:nvSpPr>
          <p:cNvPr id="20" name="Text Placeholder 3"/>
          <p:cNvSpPr>
            <a:spLocks noGrp="1"/>
          </p:cNvSpPr>
          <p:nvPr>
            <p:ph type="body" sz="half" idx="17"/>
          </p:nvPr>
        </p:nvSpPr>
        <p:spPr>
          <a:xfrm>
            <a:off x="5343525" y="2667000"/>
            <a:ext cx="2199085" cy="3589338"/>
          </a:xfrm>
        </p:spPr>
        <p:txBody>
          <a:bodyPr rtlCol="0" anchor="t">
            <a:normAutofit/>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rtl="0"/>
            <a:r>
              <a:rPr lang="en-US" noProof="0"/>
              <a:t>Click to edit Master text styles</a:t>
            </a:r>
          </a:p>
        </p:txBody>
      </p:sp>
      <p:cxnSp>
        <p:nvCxnSpPr>
          <p:cNvPr id="17" name="Straight Connector 16"/>
          <p:cNvCxnSpPr/>
          <p:nvPr/>
        </p:nvCxnSpPr>
        <p:spPr>
          <a:xfrm>
            <a:off x="2794607"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5221670"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rtlCol="0"/>
          <a:lstStyle/>
          <a:p>
            <a:pPr rtl="0"/>
            <a:fld id="{C22FEF4C-3D16-4233-ACC2-6B3BE0338E94}" type="datetime1">
              <a:rPr lang="en-GB" noProof="0" smtClean="0"/>
              <a:t>14/09/2026</a:t>
            </a:fld>
            <a:endParaRPr lang="en-GB" noProof="0"/>
          </a:p>
        </p:txBody>
      </p:sp>
      <p:sp>
        <p:nvSpPr>
          <p:cNvPr id="4" name="Footer Placeholder 4"/>
          <p:cNvSpPr>
            <a:spLocks noGrp="1"/>
          </p:cNvSpPr>
          <p:nvPr>
            <p:ph type="ftr" sz="quarter" idx="11"/>
          </p:nvPr>
        </p:nvSpPr>
        <p:spPr/>
        <p:txBody>
          <a:bodyPr rtlCol="0"/>
          <a:lstStyle/>
          <a:p>
            <a:pPr rtl="0"/>
            <a:endParaRPr lang="en-GB" noProof="0"/>
          </a:p>
        </p:txBody>
      </p:sp>
      <p:sp>
        <p:nvSpPr>
          <p:cNvPr id="6" name="Slide Number Placeholder 5"/>
          <p:cNvSpPr>
            <a:spLocks noGrp="1"/>
          </p:cNvSpPr>
          <p:nvPr>
            <p:ph type="sldNum" sz="quarter" idx="12"/>
          </p:nvPr>
        </p:nvSpPr>
        <p:spPr/>
        <p:txBody>
          <a:bodyPr rtlCol="0"/>
          <a:lstStyle/>
          <a:p>
            <a:pPr rtl="0"/>
            <a:fld id="{D57F1E4F-1CFF-5643-939E-02111984F565}" type="slidenum">
              <a:rPr lang="en-GB" noProof="0" smtClean="0"/>
              <a:t>‹#›</a:t>
            </a:fld>
            <a:endParaRPr lang="en-GB" noProof="0"/>
          </a:p>
        </p:txBody>
      </p:sp>
    </p:spTree>
    <p:extLst>
      <p:ext uri="{BB962C8B-B14F-4D97-AF65-F5344CB8AC3E}">
        <p14:creationId xmlns:p14="http://schemas.microsoft.com/office/powerpoint/2010/main" val="947536662"/>
      </p:ext>
    </p:extLst>
  </p:cSld>
  <p:clrMapOvr>
    <a:masterClrMapping/>
  </p:clrMapOvr>
  <mc:AlternateContent xmlns:mc="http://schemas.openxmlformats.org/markup-compatibility/2006" xmlns:p14="http://schemas.microsoft.com/office/powerpoint/2010/main">
    <mc:Choice Requires="p14">
      <p:transition spd="slow" p14:dur="59000"/>
    </mc:Choice>
    <mc:Fallback xmlns="">
      <p:transition spd="slow"/>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lvl1pPr>
              <a:defRPr sz="3150"/>
            </a:lvl1pPr>
          </a:lstStyle>
          <a:p>
            <a:pPr rtl="0"/>
            <a:r>
              <a:rPr lang="en-US" noProof="0"/>
              <a:t>Click to edit Master title style</a:t>
            </a:r>
            <a:endParaRPr lang="en-GB" noProof="0"/>
          </a:p>
        </p:txBody>
      </p:sp>
      <p:sp>
        <p:nvSpPr>
          <p:cNvPr id="3" name="Text Placeholder 2"/>
          <p:cNvSpPr>
            <a:spLocks noGrp="1"/>
          </p:cNvSpPr>
          <p:nvPr>
            <p:ph type="body" idx="1"/>
          </p:nvPr>
        </p:nvSpPr>
        <p:spPr>
          <a:xfrm>
            <a:off x="489347" y="4250949"/>
            <a:ext cx="2205038" cy="576262"/>
          </a:xfrm>
        </p:spPr>
        <p:txBody>
          <a:bodyPr rtlCol="0" anchor="b">
            <a:noAutofit/>
          </a:bodyPr>
          <a:lstStyle>
            <a:lvl1pPr marL="0" indent="0">
              <a:buNone/>
              <a:defRPr sz="1800" b="0">
                <a:solidFill>
                  <a:schemeClr val="accent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rtl="0"/>
            <a:r>
              <a:rPr lang="en-US" noProof="0"/>
              <a:t>Click to edit Master text styles</a:t>
            </a:r>
          </a:p>
        </p:txBody>
      </p:sp>
      <p:sp>
        <p:nvSpPr>
          <p:cNvPr id="29" name="Picture Placeholder 2"/>
          <p:cNvSpPr>
            <a:spLocks noGrp="1" noChangeAspect="1"/>
          </p:cNvSpPr>
          <p:nvPr>
            <p:ph type="pic" idx="15"/>
          </p:nvPr>
        </p:nvSpPr>
        <p:spPr>
          <a:xfrm>
            <a:off x="489347" y="2209800"/>
            <a:ext cx="2205038" cy="1524000"/>
          </a:xfrm>
          <a:prstGeom prst="roundRect">
            <a:avLst>
              <a:gd name="adj" fmla="val 1858"/>
            </a:avLst>
          </a:prstGeom>
          <a:effectLst>
            <a:outerShdw blurRad="50800" dist="50800" dir="5400000" algn="tl" rotWithShape="0">
              <a:srgbClr val="000000">
                <a:alpha val="43000"/>
              </a:srgbClr>
            </a:outerShdw>
          </a:effectLst>
        </p:spPr>
        <p:txBody>
          <a:bodyPr rtlCol="0" anchor="t">
            <a:normAutofit/>
          </a:bodyPr>
          <a:lstStyle>
            <a:lvl1pPr marL="0" indent="0" algn="ctr">
              <a:buNone/>
              <a:defRPr sz="1200"/>
            </a:lvl1pPr>
            <a:lvl2pPr marL="342900" indent="0">
              <a:buNone/>
              <a:defRPr sz="1200"/>
            </a:lvl2pPr>
            <a:lvl3pPr marL="685800" indent="0">
              <a:buNone/>
              <a:defRPr sz="1200"/>
            </a:lvl3pPr>
            <a:lvl4pPr marL="1028700" indent="0">
              <a:buNone/>
              <a:defRPr sz="1200"/>
            </a:lvl4pPr>
            <a:lvl5pPr marL="1371600" indent="0">
              <a:buNone/>
              <a:defRPr sz="1200"/>
            </a:lvl5pPr>
            <a:lvl6pPr marL="1714500" indent="0">
              <a:buNone/>
              <a:defRPr sz="1200"/>
            </a:lvl6pPr>
            <a:lvl7pPr marL="2057400" indent="0">
              <a:buNone/>
              <a:defRPr sz="1200"/>
            </a:lvl7pPr>
            <a:lvl8pPr marL="2400300" indent="0">
              <a:buNone/>
              <a:defRPr sz="1200"/>
            </a:lvl8pPr>
            <a:lvl9pPr marL="2743200" indent="0">
              <a:buNone/>
              <a:defRPr sz="1200"/>
            </a:lvl9pPr>
          </a:lstStyle>
          <a:p>
            <a:pPr rtl="0"/>
            <a:r>
              <a:rPr lang="en-US" noProof="0"/>
              <a:t>Click icon to add picture</a:t>
            </a:r>
            <a:endParaRPr lang="en-GB" noProof="0"/>
          </a:p>
        </p:txBody>
      </p:sp>
      <p:sp>
        <p:nvSpPr>
          <p:cNvPr id="22" name="Text Placeholder 3"/>
          <p:cNvSpPr>
            <a:spLocks noGrp="1"/>
          </p:cNvSpPr>
          <p:nvPr>
            <p:ph type="body" sz="half" idx="18"/>
          </p:nvPr>
        </p:nvSpPr>
        <p:spPr>
          <a:xfrm>
            <a:off x="489347" y="4827212"/>
            <a:ext cx="2205038" cy="659189"/>
          </a:xfrm>
        </p:spPr>
        <p:txBody>
          <a:bodyPr rtlCol="0" anchor="t">
            <a:normAutofit/>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rtl="0"/>
            <a:r>
              <a:rPr lang="en-US" noProof="0"/>
              <a:t>Click to edit Master text styles</a:t>
            </a:r>
          </a:p>
        </p:txBody>
      </p:sp>
      <p:sp>
        <p:nvSpPr>
          <p:cNvPr id="5" name="Text Placeholder 4"/>
          <p:cNvSpPr>
            <a:spLocks noGrp="1"/>
          </p:cNvSpPr>
          <p:nvPr>
            <p:ph type="body" sz="quarter" idx="3"/>
          </p:nvPr>
        </p:nvSpPr>
        <p:spPr>
          <a:xfrm>
            <a:off x="2917032" y="4250949"/>
            <a:ext cx="2197894" cy="576262"/>
          </a:xfrm>
        </p:spPr>
        <p:txBody>
          <a:bodyPr rtlCol="0" anchor="b">
            <a:noAutofit/>
          </a:bodyPr>
          <a:lstStyle>
            <a:lvl1pPr marL="0" indent="0">
              <a:buNone/>
              <a:defRPr sz="1800" b="0">
                <a:solidFill>
                  <a:schemeClr val="accent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rtl="0"/>
            <a:r>
              <a:rPr lang="en-US" noProof="0"/>
              <a:t>Click to edit Master text styles</a:t>
            </a:r>
          </a:p>
        </p:txBody>
      </p:sp>
      <p:sp>
        <p:nvSpPr>
          <p:cNvPr id="30" name="Picture Placeholder 2"/>
          <p:cNvSpPr>
            <a:spLocks noGrp="1" noChangeAspect="1"/>
          </p:cNvSpPr>
          <p:nvPr>
            <p:ph type="pic" idx="21"/>
          </p:nvPr>
        </p:nvSpPr>
        <p:spPr>
          <a:xfrm>
            <a:off x="2917031" y="2209800"/>
            <a:ext cx="2197894" cy="1524000"/>
          </a:xfrm>
          <a:prstGeom prst="roundRect">
            <a:avLst>
              <a:gd name="adj" fmla="val 1858"/>
            </a:avLst>
          </a:prstGeom>
          <a:effectLst>
            <a:outerShdw blurRad="50800" dist="50800" dir="5400000" algn="tl" rotWithShape="0">
              <a:srgbClr val="000000">
                <a:alpha val="43000"/>
              </a:srgbClr>
            </a:outerShdw>
          </a:effectLst>
        </p:spPr>
        <p:txBody>
          <a:bodyPr rtlCol="0" anchor="t">
            <a:normAutofit/>
          </a:bodyPr>
          <a:lstStyle>
            <a:lvl1pPr marL="0" indent="0" algn="ctr">
              <a:buNone/>
              <a:defRPr sz="1200"/>
            </a:lvl1pPr>
            <a:lvl2pPr marL="342900" indent="0">
              <a:buNone/>
              <a:defRPr sz="1200"/>
            </a:lvl2pPr>
            <a:lvl3pPr marL="685800" indent="0">
              <a:buNone/>
              <a:defRPr sz="1200"/>
            </a:lvl3pPr>
            <a:lvl4pPr marL="1028700" indent="0">
              <a:buNone/>
              <a:defRPr sz="1200"/>
            </a:lvl4pPr>
            <a:lvl5pPr marL="1371600" indent="0">
              <a:buNone/>
              <a:defRPr sz="1200"/>
            </a:lvl5pPr>
            <a:lvl6pPr marL="1714500" indent="0">
              <a:buNone/>
              <a:defRPr sz="1200"/>
            </a:lvl6pPr>
            <a:lvl7pPr marL="2057400" indent="0">
              <a:buNone/>
              <a:defRPr sz="1200"/>
            </a:lvl7pPr>
            <a:lvl8pPr marL="2400300" indent="0">
              <a:buNone/>
              <a:defRPr sz="1200"/>
            </a:lvl8pPr>
            <a:lvl9pPr marL="2743200" indent="0">
              <a:buNone/>
              <a:defRPr sz="1200"/>
            </a:lvl9pPr>
          </a:lstStyle>
          <a:p>
            <a:pPr rtl="0"/>
            <a:r>
              <a:rPr lang="en-US" noProof="0"/>
              <a:t>Click icon to add picture</a:t>
            </a:r>
            <a:endParaRPr lang="en-GB" noProof="0"/>
          </a:p>
        </p:txBody>
      </p:sp>
      <p:sp>
        <p:nvSpPr>
          <p:cNvPr id="23" name="Text Placeholder 3"/>
          <p:cNvSpPr>
            <a:spLocks noGrp="1"/>
          </p:cNvSpPr>
          <p:nvPr>
            <p:ph type="body" sz="half" idx="19"/>
          </p:nvPr>
        </p:nvSpPr>
        <p:spPr>
          <a:xfrm>
            <a:off x="2916016" y="4827211"/>
            <a:ext cx="2200805" cy="659189"/>
          </a:xfrm>
        </p:spPr>
        <p:txBody>
          <a:bodyPr rtlCol="0" anchor="t">
            <a:normAutofit/>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rtl="0"/>
            <a:r>
              <a:rPr lang="en-US" noProof="0"/>
              <a:t>Click to edit Master text styles</a:t>
            </a:r>
          </a:p>
        </p:txBody>
      </p:sp>
      <p:sp>
        <p:nvSpPr>
          <p:cNvPr id="14" name="Text Placeholder 4"/>
          <p:cNvSpPr>
            <a:spLocks noGrp="1"/>
          </p:cNvSpPr>
          <p:nvPr>
            <p:ph type="body" sz="quarter" idx="13"/>
          </p:nvPr>
        </p:nvSpPr>
        <p:spPr>
          <a:xfrm>
            <a:off x="5343525" y="4250949"/>
            <a:ext cx="2199085" cy="576262"/>
          </a:xfrm>
        </p:spPr>
        <p:txBody>
          <a:bodyPr rtlCol="0" anchor="b">
            <a:noAutofit/>
          </a:bodyPr>
          <a:lstStyle>
            <a:lvl1pPr marL="0" indent="0">
              <a:buNone/>
              <a:defRPr sz="1800" b="0">
                <a:solidFill>
                  <a:schemeClr val="accent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rtl="0"/>
            <a:r>
              <a:rPr lang="en-US" noProof="0"/>
              <a:t>Click to edit Master text styles</a:t>
            </a:r>
          </a:p>
        </p:txBody>
      </p:sp>
      <p:sp>
        <p:nvSpPr>
          <p:cNvPr id="31" name="Picture Placeholder 2"/>
          <p:cNvSpPr>
            <a:spLocks noGrp="1" noChangeAspect="1"/>
          </p:cNvSpPr>
          <p:nvPr>
            <p:ph type="pic" idx="22"/>
          </p:nvPr>
        </p:nvSpPr>
        <p:spPr>
          <a:xfrm>
            <a:off x="5343525" y="2209800"/>
            <a:ext cx="2199085" cy="1524000"/>
          </a:xfrm>
          <a:prstGeom prst="roundRect">
            <a:avLst>
              <a:gd name="adj" fmla="val 1858"/>
            </a:avLst>
          </a:prstGeom>
          <a:effectLst>
            <a:outerShdw blurRad="50800" dist="50800" dir="5400000" algn="tl" rotWithShape="0">
              <a:srgbClr val="000000">
                <a:alpha val="43000"/>
              </a:srgbClr>
            </a:outerShdw>
          </a:effectLst>
        </p:spPr>
        <p:txBody>
          <a:bodyPr rtlCol="0" anchor="t">
            <a:normAutofit/>
          </a:bodyPr>
          <a:lstStyle>
            <a:lvl1pPr marL="0" indent="0" algn="ctr">
              <a:buNone/>
              <a:defRPr sz="1200"/>
            </a:lvl1pPr>
            <a:lvl2pPr marL="342900" indent="0">
              <a:buNone/>
              <a:defRPr sz="1200"/>
            </a:lvl2pPr>
            <a:lvl3pPr marL="685800" indent="0">
              <a:buNone/>
              <a:defRPr sz="1200"/>
            </a:lvl3pPr>
            <a:lvl4pPr marL="1028700" indent="0">
              <a:buNone/>
              <a:defRPr sz="1200"/>
            </a:lvl4pPr>
            <a:lvl5pPr marL="1371600" indent="0">
              <a:buNone/>
              <a:defRPr sz="1200"/>
            </a:lvl5pPr>
            <a:lvl6pPr marL="1714500" indent="0">
              <a:buNone/>
              <a:defRPr sz="1200"/>
            </a:lvl6pPr>
            <a:lvl7pPr marL="2057400" indent="0">
              <a:buNone/>
              <a:defRPr sz="1200"/>
            </a:lvl7pPr>
            <a:lvl8pPr marL="2400300" indent="0">
              <a:buNone/>
              <a:defRPr sz="1200"/>
            </a:lvl8pPr>
            <a:lvl9pPr marL="2743200" indent="0">
              <a:buNone/>
              <a:defRPr sz="1200"/>
            </a:lvl9pPr>
          </a:lstStyle>
          <a:p>
            <a:pPr rtl="0"/>
            <a:r>
              <a:rPr lang="en-US" noProof="0"/>
              <a:t>Click icon to add picture</a:t>
            </a:r>
            <a:endParaRPr lang="en-GB" noProof="0"/>
          </a:p>
        </p:txBody>
      </p:sp>
      <p:sp>
        <p:nvSpPr>
          <p:cNvPr id="24" name="Text Placeholder 3"/>
          <p:cNvSpPr>
            <a:spLocks noGrp="1"/>
          </p:cNvSpPr>
          <p:nvPr>
            <p:ph type="body" sz="half" idx="20"/>
          </p:nvPr>
        </p:nvSpPr>
        <p:spPr>
          <a:xfrm>
            <a:off x="5343432" y="4827209"/>
            <a:ext cx="2201998" cy="659189"/>
          </a:xfrm>
        </p:spPr>
        <p:txBody>
          <a:bodyPr rtlCol="0" anchor="t">
            <a:normAutofit/>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rtl="0"/>
            <a:r>
              <a:rPr lang="en-US" noProof="0"/>
              <a:t>Click to edit Master text styles</a:t>
            </a:r>
          </a:p>
        </p:txBody>
      </p:sp>
      <p:cxnSp>
        <p:nvCxnSpPr>
          <p:cNvPr id="17" name="Straight Connector 16"/>
          <p:cNvCxnSpPr/>
          <p:nvPr/>
        </p:nvCxnSpPr>
        <p:spPr>
          <a:xfrm>
            <a:off x="2794607"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5221670"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rtlCol="0"/>
          <a:lstStyle/>
          <a:p>
            <a:pPr rtl="0"/>
            <a:fld id="{236F4546-A12E-4834-AE1D-19A2BD9FE491}" type="datetime1">
              <a:rPr lang="en-GB" noProof="0" smtClean="0"/>
              <a:t>14/09/2026</a:t>
            </a:fld>
            <a:endParaRPr lang="en-GB" noProof="0"/>
          </a:p>
        </p:txBody>
      </p:sp>
      <p:sp>
        <p:nvSpPr>
          <p:cNvPr id="4" name="Footer Placeholder 4"/>
          <p:cNvSpPr>
            <a:spLocks noGrp="1"/>
          </p:cNvSpPr>
          <p:nvPr>
            <p:ph type="ftr" sz="quarter" idx="11"/>
          </p:nvPr>
        </p:nvSpPr>
        <p:spPr/>
        <p:txBody>
          <a:bodyPr rtlCol="0"/>
          <a:lstStyle/>
          <a:p>
            <a:pPr rtl="0"/>
            <a:endParaRPr lang="en-GB" noProof="0"/>
          </a:p>
        </p:txBody>
      </p:sp>
      <p:sp>
        <p:nvSpPr>
          <p:cNvPr id="6" name="Slide Number Placeholder 5"/>
          <p:cNvSpPr>
            <a:spLocks noGrp="1"/>
          </p:cNvSpPr>
          <p:nvPr>
            <p:ph type="sldNum" sz="quarter" idx="12"/>
          </p:nvPr>
        </p:nvSpPr>
        <p:spPr/>
        <p:txBody>
          <a:bodyPr rtlCol="0"/>
          <a:lstStyle/>
          <a:p>
            <a:pPr rtl="0"/>
            <a:fld id="{D57F1E4F-1CFF-5643-939E-02111984F565}" type="slidenum">
              <a:rPr lang="en-GB" noProof="0" smtClean="0"/>
              <a:t>‹#›</a:t>
            </a:fld>
            <a:endParaRPr lang="en-GB" noProof="0"/>
          </a:p>
        </p:txBody>
      </p:sp>
    </p:spTree>
    <p:extLst>
      <p:ext uri="{BB962C8B-B14F-4D97-AF65-F5344CB8AC3E}">
        <p14:creationId xmlns:p14="http://schemas.microsoft.com/office/powerpoint/2010/main" val="331324687"/>
      </p:ext>
    </p:extLst>
  </p:cSld>
  <p:clrMapOvr>
    <a:masterClrMapping/>
  </p:clrMapOvr>
  <mc:AlternateContent xmlns:mc="http://schemas.openxmlformats.org/markup-compatibility/2006" xmlns:p14="http://schemas.microsoft.com/office/powerpoint/2010/main">
    <mc:Choice Requires="p14">
      <p:transition spd="slow" p14:dur="59000"/>
    </mc:Choice>
    <mc:Fallback xmlns="">
      <p:transition spd="slow"/>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en-US" noProof="0"/>
              <a:t>Click to edit Master title style</a:t>
            </a:r>
            <a:endParaRPr lang="en-GB" noProof="0"/>
          </a:p>
        </p:txBody>
      </p:sp>
      <p:sp>
        <p:nvSpPr>
          <p:cNvPr id="3" name="Vertical Text Placeholder 2"/>
          <p:cNvSpPr>
            <a:spLocks noGrp="1"/>
          </p:cNvSpPr>
          <p:nvPr>
            <p:ph type="body" orient="vert" idx="1"/>
          </p:nvPr>
        </p:nvSpPr>
        <p:spPr/>
        <p:txBody>
          <a:bodyPr vert="eaVert" rtlCol="0" anchor="t" anchorCtr="0"/>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4" name="Date Placeholder 3"/>
          <p:cNvSpPr>
            <a:spLocks noGrp="1"/>
          </p:cNvSpPr>
          <p:nvPr>
            <p:ph type="dt" sz="half" idx="10"/>
          </p:nvPr>
        </p:nvSpPr>
        <p:spPr/>
        <p:txBody>
          <a:bodyPr rtlCol="0"/>
          <a:lstStyle/>
          <a:p>
            <a:pPr rtl="0"/>
            <a:fld id="{FBFC8BA5-C8F4-44E9-81D3-9993FAFC2548}" type="datetime1">
              <a:rPr lang="en-GB" noProof="0" smtClean="0"/>
              <a:t>14/09/2026</a:t>
            </a:fld>
            <a:endParaRPr lang="en-GB" noProof="0"/>
          </a:p>
        </p:txBody>
      </p:sp>
      <p:sp>
        <p:nvSpPr>
          <p:cNvPr id="5" name="Footer Placeholder 4"/>
          <p:cNvSpPr>
            <a:spLocks noGrp="1"/>
          </p:cNvSpPr>
          <p:nvPr>
            <p:ph type="ftr" sz="quarter" idx="11"/>
          </p:nvPr>
        </p:nvSpPr>
        <p:spPr/>
        <p:txBody>
          <a:bodyPr rtlCol="0"/>
          <a:lstStyle/>
          <a:p>
            <a:pPr rtl="0"/>
            <a:endParaRPr lang="en-GB" noProof="0"/>
          </a:p>
        </p:txBody>
      </p:sp>
      <p:sp>
        <p:nvSpPr>
          <p:cNvPr id="6" name="Slide Number Placeholder 5"/>
          <p:cNvSpPr>
            <a:spLocks noGrp="1"/>
          </p:cNvSpPr>
          <p:nvPr>
            <p:ph type="sldNum" sz="quarter" idx="12"/>
          </p:nvPr>
        </p:nvSpPr>
        <p:spPr/>
        <p:txBody>
          <a:bodyPr rtlCol="0"/>
          <a:lstStyle/>
          <a:p>
            <a:pPr rtl="0"/>
            <a:fld id="{D57F1E4F-1CFF-5643-939E-02111984F565}" type="slidenum">
              <a:rPr lang="en-GB" noProof="0" smtClean="0"/>
              <a:t>‹#›</a:t>
            </a:fld>
            <a:endParaRPr lang="en-GB" noProof="0"/>
          </a:p>
        </p:txBody>
      </p:sp>
    </p:spTree>
    <p:extLst>
      <p:ext uri="{BB962C8B-B14F-4D97-AF65-F5344CB8AC3E}">
        <p14:creationId xmlns:p14="http://schemas.microsoft.com/office/powerpoint/2010/main" val="408063691"/>
      </p:ext>
    </p:extLst>
  </p:cSld>
  <p:clrMapOvr>
    <a:masterClrMapping/>
  </p:clrMapOvr>
  <mc:AlternateContent xmlns:mc="http://schemas.openxmlformats.org/markup-compatibility/2006" xmlns:p14="http://schemas.microsoft.com/office/powerpoint/2010/main">
    <mc:Choice Requires="p14">
      <p:transition spd="slow" p14:dur="59000"/>
    </mc:Choice>
    <mc:Fallback xmlns="">
      <p:transition spd="slow"/>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228159" y="430214"/>
            <a:ext cx="1314451" cy="5826125"/>
          </a:xfrm>
        </p:spPr>
        <p:txBody>
          <a:bodyPr vert="eaVert" rtlCol="0" anchor="b" anchorCtr="0"/>
          <a:lstStyle/>
          <a:p>
            <a:pPr rtl="0"/>
            <a:r>
              <a:rPr lang="en-US" noProof="0"/>
              <a:t>Click to edit Master title style</a:t>
            </a:r>
            <a:endParaRPr lang="en-GB" noProof="0"/>
          </a:p>
        </p:txBody>
      </p:sp>
      <p:sp>
        <p:nvSpPr>
          <p:cNvPr id="3" name="Vertical Text Placeholder 2"/>
          <p:cNvSpPr>
            <a:spLocks noGrp="1"/>
          </p:cNvSpPr>
          <p:nvPr>
            <p:ph type="body" orient="vert" idx="1"/>
          </p:nvPr>
        </p:nvSpPr>
        <p:spPr>
          <a:xfrm>
            <a:off x="489348" y="887414"/>
            <a:ext cx="5567362" cy="5368924"/>
          </a:xfrm>
        </p:spPr>
        <p:txBody>
          <a:bodyPr vert="eaVert" rtlCol="0"/>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4" name="Date Placeholder 3"/>
          <p:cNvSpPr>
            <a:spLocks noGrp="1"/>
          </p:cNvSpPr>
          <p:nvPr>
            <p:ph type="dt" sz="half" idx="10"/>
          </p:nvPr>
        </p:nvSpPr>
        <p:spPr/>
        <p:txBody>
          <a:bodyPr rtlCol="0"/>
          <a:lstStyle/>
          <a:p>
            <a:pPr rtl="0"/>
            <a:fld id="{A164976D-C0DD-4100-93A1-CFA745D94DB1}" type="datetime1">
              <a:rPr lang="en-GB" noProof="0" smtClean="0"/>
              <a:t>14/09/2026</a:t>
            </a:fld>
            <a:endParaRPr lang="en-GB" noProof="0"/>
          </a:p>
        </p:txBody>
      </p:sp>
      <p:sp>
        <p:nvSpPr>
          <p:cNvPr id="5" name="Footer Placeholder 4"/>
          <p:cNvSpPr>
            <a:spLocks noGrp="1"/>
          </p:cNvSpPr>
          <p:nvPr>
            <p:ph type="ftr" sz="quarter" idx="11"/>
          </p:nvPr>
        </p:nvSpPr>
        <p:spPr/>
        <p:txBody>
          <a:bodyPr rtlCol="0"/>
          <a:lstStyle/>
          <a:p>
            <a:pPr rtl="0"/>
            <a:endParaRPr lang="en-GB" noProof="0"/>
          </a:p>
        </p:txBody>
      </p:sp>
      <p:sp>
        <p:nvSpPr>
          <p:cNvPr id="6" name="Slide Number Placeholder 5"/>
          <p:cNvSpPr>
            <a:spLocks noGrp="1"/>
          </p:cNvSpPr>
          <p:nvPr>
            <p:ph type="sldNum" sz="quarter" idx="12"/>
          </p:nvPr>
        </p:nvSpPr>
        <p:spPr/>
        <p:txBody>
          <a:bodyPr rtlCol="0"/>
          <a:lstStyle/>
          <a:p>
            <a:pPr rtl="0"/>
            <a:fld id="{D57F1E4F-1CFF-5643-939E-02111984F565}" type="slidenum">
              <a:rPr lang="en-GB" noProof="0" smtClean="0"/>
              <a:t>‹#›</a:t>
            </a:fld>
            <a:endParaRPr lang="en-GB" noProof="0"/>
          </a:p>
        </p:txBody>
      </p:sp>
    </p:spTree>
    <p:extLst>
      <p:ext uri="{BB962C8B-B14F-4D97-AF65-F5344CB8AC3E}">
        <p14:creationId xmlns:p14="http://schemas.microsoft.com/office/powerpoint/2010/main" val="1778913919"/>
      </p:ext>
    </p:extLst>
  </p:cSld>
  <p:clrMapOvr>
    <a:masterClrMapping/>
  </p:clrMapOvr>
  <mc:AlternateContent xmlns:mc="http://schemas.openxmlformats.org/markup-compatibility/2006" xmlns:p14="http://schemas.microsoft.com/office/powerpoint/2010/main">
    <mc:Choice Requires="p14">
      <p:transition spd="slow" p14:dur="59000"/>
    </mc:Choice>
    <mc:Fallback xmlns="">
      <p:transition spd="slow"/>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a:ext>
            </a:extLst>
          </a:blip>
          <a:srcRect l="3613"/>
          <a:stretch/>
        </p:blipFill>
        <p:spPr>
          <a:xfrm>
            <a:off x="0" y="2669686"/>
            <a:ext cx="3027759"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a:ext>
            </a:extLst>
          </a:blip>
          <a:srcRect l="35640"/>
          <a:stretch/>
        </p:blipFill>
        <p:spPr>
          <a:xfrm>
            <a:off x="0" y="2892348"/>
            <a:ext cx="1141809" cy="2365453"/>
          </a:xfrm>
          <a:prstGeom prst="rect">
            <a:avLst/>
          </a:prstGeom>
        </p:spPr>
      </p:pic>
      <p:sp>
        <p:nvSpPr>
          <p:cNvPr id="16" name="Oval 15"/>
          <p:cNvSpPr/>
          <p:nvPr/>
        </p:nvSpPr>
        <p:spPr>
          <a:xfrm>
            <a:off x="6456759" y="1676400"/>
            <a:ext cx="211455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a:ext>
            </a:extLst>
          </a:blip>
          <a:srcRect t="28813"/>
          <a:stretch/>
        </p:blipFill>
        <p:spPr>
          <a:xfrm>
            <a:off x="5999560" y="1"/>
            <a:ext cx="1202540"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a:ext>
            </a:extLst>
          </a:blip>
          <a:srcRect b="23320"/>
          <a:stretch/>
        </p:blipFill>
        <p:spPr>
          <a:xfrm>
            <a:off x="6456759" y="6096000"/>
            <a:ext cx="745301" cy="762000"/>
          </a:xfrm>
          <a:prstGeom prst="rect">
            <a:avLst/>
          </a:prstGeom>
        </p:spPr>
      </p:pic>
      <p:sp>
        <p:nvSpPr>
          <p:cNvPr id="14" name="Rectangle 13"/>
          <p:cNvSpPr/>
          <p:nvPr/>
        </p:nvSpPr>
        <p:spPr>
          <a:xfrm>
            <a:off x="7828359" y="0"/>
            <a:ext cx="51435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484584" y="452718"/>
            <a:ext cx="7053542" cy="1400530"/>
          </a:xfrm>
          <a:prstGeom prst="rect">
            <a:avLst/>
          </a:prstGeom>
        </p:spPr>
        <p:txBody>
          <a:bodyPr vert="horz" lIns="91440" tIns="45720" rIns="91440" bIns="45720" rtlCol="0" anchor="t">
            <a:noAutofit/>
          </a:bodyPr>
          <a:lstStyle/>
          <a:p>
            <a:pPr rtl="0"/>
            <a:r>
              <a:rPr lang="en-US" noProof="0"/>
              <a:t>Click to edit Master title style</a:t>
            </a:r>
            <a:endParaRPr lang="en-GB" noProof="0"/>
          </a:p>
        </p:txBody>
      </p:sp>
      <p:sp>
        <p:nvSpPr>
          <p:cNvPr id="3" name="Text Placeholder 2"/>
          <p:cNvSpPr>
            <a:spLocks noGrp="1"/>
          </p:cNvSpPr>
          <p:nvPr>
            <p:ph type="body" idx="1"/>
          </p:nvPr>
        </p:nvSpPr>
        <p:spPr>
          <a:xfrm>
            <a:off x="827484" y="2052919"/>
            <a:ext cx="6709906" cy="4195481"/>
          </a:xfrm>
          <a:prstGeom prst="rect">
            <a:avLst/>
          </a:prstGeom>
        </p:spPr>
        <p:txBody>
          <a:bodyPr vert="horz" lIns="91440" tIns="45720" rIns="91440" bIns="45720" rtlCol="0">
            <a:normAutofit/>
          </a:body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4" name="Date Placeholder 3"/>
          <p:cNvSpPr>
            <a:spLocks noGrp="1"/>
          </p:cNvSpPr>
          <p:nvPr>
            <p:ph type="dt" sz="half" idx="2"/>
          </p:nvPr>
        </p:nvSpPr>
        <p:spPr>
          <a:xfrm rot="5400000">
            <a:off x="7492905" y="1828801"/>
            <a:ext cx="990599" cy="228599"/>
          </a:xfrm>
          <a:prstGeom prst="rect">
            <a:avLst/>
          </a:prstGeom>
        </p:spPr>
        <p:txBody>
          <a:bodyPr vert="horz" lIns="91440" tIns="45720" rIns="91440" bIns="45720" rtlCol="0" anchor="t"/>
          <a:lstStyle>
            <a:lvl1pPr algn="l">
              <a:defRPr sz="825" b="0" i="0">
                <a:solidFill>
                  <a:schemeClr val="tx1">
                    <a:tint val="75000"/>
                    <a:alpha val="60000"/>
                  </a:schemeClr>
                </a:solidFill>
              </a:defRPr>
            </a:lvl1pPr>
          </a:lstStyle>
          <a:p>
            <a:pPr rtl="0"/>
            <a:fld id="{05BD160B-B06D-4D6D-8099-7D9F4028ABFA}" type="datetime1">
              <a:rPr lang="en-GB" noProof="0" smtClean="0"/>
              <a:t>14/09/2026</a:t>
            </a:fld>
            <a:endParaRPr lang="en-GB" noProof="0"/>
          </a:p>
        </p:txBody>
      </p:sp>
      <p:sp>
        <p:nvSpPr>
          <p:cNvPr id="5" name="Footer Placeholder 4"/>
          <p:cNvSpPr>
            <a:spLocks noGrp="1"/>
          </p:cNvSpPr>
          <p:nvPr>
            <p:ph type="ftr" sz="quarter" idx="3"/>
          </p:nvPr>
        </p:nvSpPr>
        <p:spPr>
          <a:xfrm rot="5400000">
            <a:off x="6231206" y="3263398"/>
            <a:ext cx="3859795" cy="228601"/>
          </a:xfrm>
          <a:prstGeom prst="rect">
            <a:avLst/>
          </a:prstGeom>
        </p:spPr>
        <p:txBody>
          <a:bodyPr vert="horz" lIns="91440" tIns="45720" rIns="91440" bIns="45720" rtlCol="0" anchor="b"/>
          <a:lstStyle>
            <a:lvl1pPr algn="l">
              <a:defRPr sz="825" b="0" i="0">
                <a:solidFill>
                  <a:schemeClr val="tx1">
                    <a:tint val="75000"/>
                    <a:alpha val="60000"/>
                  </a:schemeClr>
                </a:solidFill>
              </a:defRPr>
            </a:lvl1pPr>
          </a:lstStyle>
          <a:p>
            <a:pPr rtl="0"/>
            <a:endParaRPr lang="en-GB" noProof="0"/>
          </a:p>
        </p:txBody>
      </p:sp>
      <p:sp>
        <p:nvSpPr>
          <p:cNvPr id="6" name="Slide Number Placeholder 5"/>
          <p:cNvSpPr>
            <a:spLocks noGrp="1"/>
          </p:cNvSpPr>
          <p:nvPr>
            <p:ph type="sldNum" sz="quarter" idx="4"/>
          </p:nvPr>
        </p:nvSpPr>
        <p:spPr>
          <a:xfrm>
            <a:off x="7764406" y="295730"/>
            <a:ext cx="628649" cy="767687"/>
          </a:xfrm>
          <a:prstGeom prst="rect">
            <a:avLst/>
          </a:prstGeom>
        </p:spPr>
        <p:txBody>
          <a:bodyPr vert="horz" lIns="91440" tIns="45720" rIns="91440" bIns="45720" rtlCol="0" anchor="b"/>
          <a:lstStyle>
            <a:lvl1pPr algn="ctr">
              <a:defRPr sz="2100" b="0" i="0">
                <a:solidFill>
                  <a:schemeClr val="tx1">
                    <a:tint val="75000"/>
                  </a:schemeClr>
                </a:solidFill>
              </a:defRPr>
            </a:lvl1pPr>
          </a:lstStyle>
          <a:p>
            <a:pPr rtl="0"/>
            <a:fld id="{D57F1E4F-1CFF-5643-939E-02111984F565}" type="slidenum">
              <a:rPr lang="en-GB" noProof="0" smtClean="0"/>
              <a:t>‹#›</a:t>
            </a:fld>
            <a:endParaRPr lang="en-GB" noProof="0"/>
          </a:p>
        </p:txBody>
      </p:sp>
    </p:spTree>
    <p:extLst>
      <p:ext uri="{BB962C8B-B14F-4D97-AF65-F5344CB8AC3E}">
        <p14:creationId xmlns:p14="http://schemas.microsoft.com/office/powerpoint/2010/main" val="4187028143"/>
      </p:ext>
    </p:extLst>
  </p:cSld>
  <p:clrMap bg1="dk1" tx1="lt1" bg2="dk2" tx2="lt2" accent1="accent1" accent2="accent2" accent3="accent3" accent4="accent4" accent5="accent5" accent6="accent6" hlink="hlink" folHlink="folHlink"/>
  <p:sldLayoutIdLst>
    <p:sldLayoutId id="2147483828" r:id="rId1"/>
    <p:sldLayoutId id="2147483829" r:id="rId2"/>
    <p:sldLayoutId id="2147483830" r:id="rId3"/>
    <p:sldLayoutId id="2147483831" r:id="rId4"/>
    <p:sldLayoutId id="2147483832" r:id="rId5"/>
    <p:sldLayoutId id="2147483833" r:id="rId6"/>
    <p:sldLayoutId id="2147483834" r:id="rId7"/>
    <p:sldLayoutId id="2147483835" r:id="rId8"/>
    <p:sldLayoutId id="2147483836" r:id="rId9"/>
    <p:sldLayoutId id="2147483837" r:id="rId10"/>
    <p:sldLayoutId id="2147483838" r:id="rId11"/>
    <p:sldLayoutId id="2147483839" r:id="rId12"/>
    <p:sldLayoutId id="2147483840" r:id="rId13"/>
    <p:sldLayoutId id="2147483841" r:id="rId14"/>
    <p:sldLayoutId id="2147483842" r:id="rId15"/>
    <p:sldLayoutId id="2147483843" r:id="rId16"/>
    <p:sldLayoutId id="2147483844" r:id="rId17"/>
  </p:sldLayoutIdLst>
  <mc:AlternateContent xmlns:mc="http://schemas.openxmlformats.org/markup-compatibility/2006" xmlns:p14="http://schemas.microsoft.com/office/powerpoint/2010/main">
    <mc:Choice Requires="p14">
      <p:transition spd="slow" p14:dur="59000"/>
    </mc:Choice>
    <mc:Fallback xmlns="">
      <p:transition spd="slow"/>
    </mc:Fallback>
  </mc:AlternateContent>
  <p:hf sldNum="0" hdr="0" ftr="0" dt="0"/>
  <p:txStyles>
    <p:titleStyle>
      <a:lvl1pPr algn="l" defTabSz="342900" rtl="0" eaLnBrk="1" latinLnBrk="0" hangingPunct="1">
        <a:spcBef>
          <a:spcPct val="0"/>
        </a:spcBef>
        <a:buNone/>
        <a:defRPr sz="315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57175" indent="-257175" algn="l" defTabSz="342900" rtl="0" eaLnBrk="1" latinLnBrk="0" hangingPunct="1">
        <a:spcBef>
          <a:spcPts val="750"/>
        </a:spcBef>
        <a:spcAft>
          <a:spcPts val="0"/>
        </a:spcAft>
        <a:buClr>
          <a:schemeClr val="accent1"/>
        </a:buClr>
        <a:buSzPct val="80000"/>
        <a:buFont typeface="Wingdings 3" charset="2"/>
        <a:buChar char=""/>
        <a:defRPr sz="1500" b="0" i="0" kern="1200">
          <a:solidFill>
            <a:schemeClr val="tx1"/>
          </a:solidFill>
          <a:latin typeface="+mj-lt"/>
          <a:ea typeface="+mj-ea"/>
          <a:cs typeface="+mj-cs"/>
        </a:defRPr>
      </a:lvl1pPr>
      <a:lvl2pPr marL="557213" indent="-214313" algn="l" defTabSz="342900" rtl="0" eaLnBrk="1" latinLnBrk="0" hangingPunct="1">
        <a:spcBef>
          <a:spcPts val="750"/>
        </a:spcBef>
        <a:spcAft>
          <a:spcPts val="0"/>
        </a:spcAft>
        <a:buClr>
          <a:schemeClr val="accent1"/>
        </a:buClr>
        <a:buSzPct val="80000"/>
        <a:buFont typeface="Wingdings 3" charset="2"/>
        <a:buChar char=""/>
        <a:defRPr sz="1350" b="0" i="0" kern="1200">
          <a:solidFill>
            <a:schemeClr val="tx1"/>
          </a:solidFill>
          <a:latin typeface="+mj-lt"/>
          <a:ea typeface="+mj-ea"/>
          <a:cs typeface="+mj-cs"/>
        </a:defRPr>
      </a:lvl2pPr>
      <a:lvl3pPr marL="857250" indent="-171450" algn="l" defTabSz="342900" rtl="0" eaLnBrk="1" latinLnBrk="0" hangingPunct="1">
        <a:spcBef>
          <a:spcPts val="750"/>
        </a:spcBef>
        <a:spcAft>
          <a:spcPts val="0"/>
        </a:spcAft>
        <a:buClr>
          <a:schemeClr val="accent1"/>
        </a:buClr>
        <a:buSzPct val="80000"/>
        <a:buFont typeface="Wingdings 3" charset="2"/>
        <a:buChar char=""/>
        <a:defRPr sz="1200" b="0" i="0" kern="1200">
          <a:solidFill>
            <a:schemeClr val="tx1"/>
          </a:solidFill>
          <a:latin typeface="+mj-lt"/>
          <a:ea typeface="+mj-ea"/>
          <a:cs typeface="+mj-cs"/>
        </a:defRPr>
      </a:lvl3pPr>
      <a:lvl4pPr marL="1200150" indent="-171450" algn="l" defTabSz="342900" rtl="0" eaLnBrk="1" latinLnBrk="0" hangingPunct="1">
        <a:spcBef>
          <a:spcPts val="750"/>
        </a:spcBef>
        <a:spcAft>
          <a:spcPts val="0"/>
        </a:spcAft>
        <a:buClr>
          <a:schemeClr val="accent1"/>
        </a:buClr>
        <a:buSzPct val="80000"/>
        <a:buFont typeface="Wingdings 3" charset="2"/>
        <a:buChar char=""/>
        <a:defRPr sz="1050" b="0" i="0" kern="1200">
          <a:solidFill>
            <a:schemeClr val="tx1"/>
          </a:solidFill>
          <a:latin typeface="+mj-lt"/>
          <a:ea typeface="+mj-ea"/>
          <a:cs typeface="+mj-cs"/>
        </a:defRPr>
      </a:lvl4pPr>
      <a:lvl5pPr marL="1543050" indent="-171450" algn="l" defTabSz="342900" rtl="0" eaLnBrk="1" latinLnBrk="0" hangingPunct="1">
        <a:spcBef>
          <a:spcPts val="750"/>
        </a:spcBef>
        <a:spcAft>
          <a:spcPts val="0"/>
        </a:spcAft>
        <a:buClr>
          <a:schemeClr val="accent1"/>
        </a:buClr>
        <a:buSzPct val="80000"/>
        <a:buFont typeface="Wingdings 3" charset="2"/>
        <a:buChar char=""/>
        <a:defRPr sz="1050" b="0" i="0" kern="1200">
          <a:solidFill>
            <a:schemeClr val="tx1"/>
          </a:solidFill>
          <a:latin typeface="+mj-lt"/>
          <a:ea typeface="+mj-ea"/>
          <a:cs typeface="+mj-cs"/>
        </a:defRPr>
      </a:lvl5pPr>
      <a:lvl6pPr marL="1885950" indent="-171450" algn="l" defTabSz="342900" rtl="0" eaLnBrk="1" latinLnBrk="0" hangingPunct="1">
        <a:spcBef>
          <a:spcPts val="750"/>
        </a:spcBef>
        <a:spcAft>
          <a:spcPts val="0"/>
        </a:spcAft>
        <a:buClr>
          <a:schemeClr val="accent1"/>
        </a:buClr>
        <a:buSzPct val="80000"/>
        <a:buFont typeface="Wingdings 3" charset="2"/>
        <a:buChar char=""/>
        <a:defRPr sz="1050" b="0" i="0" kern="1200">
          <a:solidFill>
            <a:schemeClr val="tx1"/>
          </a:solidFill>
          <a:latin typeface="+mj-lt"/>
          <a:ea typeface="+mj-ea"/>
          <a:cs typeface="+mj-cs"/>
        </a:defRPr>
      </a:lvl6pPr>
      <a:lvl7pPr marL="2228850" indent="-171450" algn="l" defTabSz="342900" rtl="0" eaLnBrk="1" latinLnBrk="0" hangingPunct="1">
        <a:spcBef>
          <a:spcPts val="750"/>
        </a:spcBef>
        <a:spcAft>
          <a:spcPts val="0"/>
        </a:spcAft>
        <a:buClr>
          <a:schemeClr val="accent1"/>
        </a:buClr>
        <a:buSzPct val="80000"/>
        <a:buFont typeface="Wingdings 3" charset="2"/>
        <a:buChar char=""/>
        <a:defRPr sz="1050" b="0" i="0" kern="1200">
          <a:solidFill>
            <a:schemeClr val="tx1"/>
          </a:solidFill>
          <a:latin typeface="+mj-lt"/>
          <a:ea typeface="+mj-ea"/>
          <a:cs typeface="+mj-cs"/>
        </a:defRPr>
      </a:lvl7pPr>
      <a:lvl8pPr marL="2571750" indent="-171450" algn="l" defTabSz="342900" rtl="0" eaLnBrk="1" latinLnBrk="0" hangingPunct="1">
        <a:spcBef>
          <a:spcPts val="750"/>
        </a:spcBef>
        <a:spcAft>
          <a:spcPts val="0"/>
        </a:spcAft>
        <a:buClr>
          <a:schemeClr val="accent1"/>
        </a:buClr>
        <a:buSzPct val="80000"/>
        <a:buFont typeface="Wingdings 3" charset="2"/>
        <a:buChar char=""/>
        <a:defRPr sz="1050" b="0" i="0" kern="1200">
          <a:solidFill>
            <a:schemeClr val="tx1"/>
          </a:solidFill>
          <a:latin typeface="+mj-lt"/>
          <a:ea typeface="+mj-ea"/>
          <a:cs typeface="+mj-cs"/>
        </a:defRPr>
      </a:lvl8pPr>
      <a:lvl9pPr marL="2914650" indent="-171450" algn="l" defTabSz="342900" rtl="0" eaLnBrk="1" latinLnBrk="0" hangingPunct="1">
        <a:spcBef>
          <a:spcPts val="750"/>
        </a:spcBef>
        <a:spcAft>
          <a:spcPts val="0"/>
        </a:spcAft>
        <a:buClr>
          <a:schemeClr val="accent1"/>
        </a:buClr>
        <a:buSzPct val="80000"/>
        <a:buFont typeface="Wingdings 3" charset="2"/>
        <a:buChar char=""/>
        <a:defRPr sz="1050" b="0" i="0" kern="1200">
          <a:solidFill>
            <a:schemeClr val="tx1"/>
          </a:solidFill>
          <a:latin typeface="+mj-lt"/>
          <a:ea typeface="+mj-ea"/>
          <a:cs typeface="+mj-cs"/>
        </a:defRPr>
      </a:lvl9pPr>
    </p:bodyStyle>
    <p:otherStyle>
      <a:defPPr>
        <a:defRPr lang="en-US"/>
      </a:defPPr>
      <a:lvl1pPr marL="0" algn="l" defTabSz="342900" rtl="0" eaLnBrk="1" latinLnBrk="0" hangingPunct="1">
        <a:defRPr sz="1350" kern="1200">
          <a:solidFill>
            <a:schemeClr val="tx1"/>
          </a:solidFill>
          <a:latin typeface="+mn-lt"/>
          <a:ea typeface="+mn-ea"/>
          <a:cs typeface="+mn-cs"/>
        </a:defRPr>
      </a:lvl1pPr>
      <a:lvl2pPr marL="342900" algn="l" defTabSz="342900" rtl="0" eaLnBrk="1" latinLnBrk="0" hangingPunct="1">
        <a:defRPr sz="1350" kern="1200">
          <a:solidFill>
            <a:schemeClr val="tx1"/>
          </a:solidFill>
          <a:latin typeface="+mn-lt"/>
          <a:ea typeface="+mn-ea"/>
          <a:cs typeface="+mn-cs"/>
        </a:defRPr>
      </a:lvl2pPr>
      <a:lvl3pPr marL="685800" algn="l" defTabSz="342900" rtl="0" eaLnBrk="1" latinLnBrk="0" hangingPunct="1">
        <a:defRPr sz="1350" kern="1200">
          <a:solidFill>
            <a:schemeClr val="tx1"/>
          </a:solidFill>
          <a:latin typeface="+mn-lt"/>
          <a:ea typeface="+mn-ea"/>
          <a:cs typeface="+mn-cs"/>
        </a:defRPr>
      </a:lvl3pPr>
      <a:lvl4pPr marL="1028700" algn="l" defTabSz="342900" rtl="0" eaLnBrk="1" latinLnBrk="0" hangingPunct="1">
        <a:defRPr sz="1350" kern="1200">
          <a:solidFill>
            <a:schemeClr val="tx1"/>
          </a:solidFill>
          <a:latin typeface="+mn-lt"/>
          <a:ea typeface="+mn-ea"/>
          <a:cs typeface="+mn-cs"/>
        </a:defRPr>
      </a:lvl4pPr>
      <a:lvl5pPr marL="1371600" algn="l" defTabSz="342900" rtl="0" eaLnBrk="1" latinLnBrk="0" hangingPunct="1">
        <a:defRPr sz="1350" kern="1200">
          <a:solidFill>
            <a:schemeClr val="tx1"/>
          </a:solidFill>
          <a:latin typeface="+mn-lt"/>
          <a:ea typeface="+mn-ea"/>
          <a:cs typeface="+mn-cs"/>
        </a:defRPr>
      </a:lvl5pPr>
      <a:lvl6pPr marL="1714500" algn="l" defTabSz="342900" rtl="0" eaLnBrk="1" latinLnBrk="0" hangingPunct="1">
        <a:defRPr sz="1350" kern="1200">
          <a:solidFill>
            <a:schemeClr val="tx1"/>
          </a:solidFill>
          <a:latin typeface="+mn-lt"/>
          <a:ea typeface="+mn-ea"/>
          <a:cs typeface="+mn-cs"/>
        </a:defRPr>
      </a:lvl6pPr>
      <a:lvl7pPr marL="2057400" algn="l" defTabSz="342900" rtl="0" eaLnBrk="1" latinLnBrk="0" hangingPunct="1">
        <a:defRPr sz="1350" kern="1200">
          <a:solidFill>
            <a:schemeClr val="tx1"/>
          </a:solidFill>
          <a:latin typeface="+mn-lt"/>
          <a:ea typeface="+mn-ea"/>
          <a:cs typeface="+mn-cs"/>
        </a:defRPr>
      </a:lvl7pPr>
      <a:lvl8pPr marL="2400300" algn="l" defTabSz="342900" rtl="0" eaLnBrk="1" latinLnBrk="0" hangingPunct="1">
        <a:defRPr sz="1350" kern="1200">
          <a:solidFill>
            <a:schemeClr val="tx1"/>
          </a:solidFill>
          <a:latin typeface="+mn-lt"/>
          <a:ea typeface="+mn-ea"/>
          <a:cs typeface="+mn-cs"/>
        </a:defRPr>
      </a:lvl8pPr>
      <a:lvl9pPr marL="2743200" algn="l" defTabSz="3429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slideLayout" Target="../slideLayouts/slideLayout1.xml"/><Relationship Id="rId5" Type="http://schemas.openxmlformats.org/officeDocument/2006/relationships/image" Target="../media/image10.jpeg"/><Relationship Id="rId4" Type="http://schemas.openxmlformats.org/officeDocument/2006/relationships/image" Target="../media/image9.png"/></Relationships>
</file>

<file path=ppt/slides/_rels/slide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5.png"/><Relationship Id="rId1" Type="http://schemas.openxmlformats.org/officeDocument/2006/relationships/slideLayout" Target="../slideLayouts/slideLayout2.xml"/><Relationship Id="rId5" Type="http://schemas.microsoft.com/office/2007/relationships/hdphoto" Target="../media/hdphoto2.wdp"/><Relationship Id="rId4" Type="http://schemas.openxmlformats.org/officeDocument/2006/relationships/image" Target="../media/image16.png"/></Relationships>
</file>

<file path=ppt/slides/_rels/slide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19.jpeg"/><Relationship Id="rId5" Type="http://schemas.openxmlformats.org/officeDocument/2006/relationships/image" Target="../media/image18.png"/><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s/_rels/slide13.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3.xml"/><Relationship Id="rId1" Type="http://schemas.openxmlformats.org/officeDocument/2006/relationships/slideLayout" Target="../slideLayouts/slideLayout4.xml"/><Relationship Id="rId5" Type="http://schemas.openxmlformats.org/officeDocument/2006/relationships/image" Target="../media/image26.png"/><Relationship Id="rId4" Type="http://schemas.openxmlformats.org/officeDocument/2006/relationships/image" Target="../media/image25.jpeg"/></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27.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descr="abstract design">
            <a:extLst>
              <a:ext uri="{FF2B5EF4-FFF2-40B4-BE49-F238E27FC236}">
                <a16:creationId xmlns:a16="http://schemas.microsoft.com/office/drawing/2014/main" id="{F0A8E60D-B0B1-8683-A78E-565C42B843EB}"/>
              </a:ext>
            </a:extLst>
          </p:cNvPr>
          <p:cNvPicPr>
            <a:picLocks noChangeAspect="1"/>
          </p:cNvPicPr>
          <p:nvPr/>
        </p:nvPicPr>
        <p:blipFill rotWithShape="1">
          <a:blip r:embed="rId2">
            <a:duotone>
              <a:prstClr val="black"/>
              <a:schemeClr val="accent5">
                <a:tint val="45000"/>
                <a:satMod val="400000"/>
              </a:schemeClr>
            </a:duotone>
            <a:alphaModFix amt="25000"/>
          </a:blip>
          <a:srcRect t="18308" r="6818" b="2872"/>
          <a:stretch/>
        </p:blipFill>
        <p:spPr>
          <a:xfrm flipH="1">
            <a:off x="-7911" y="0"/>
            <a:ext cx="9143985" cy="10087897"/>
          </a:xfrm>
          <a:prstGeom prst="rect">
            <a:avLst/>
          </a:prstGeom>
        </p:spPr>
      </p:pic>
      <p:pic>
        <p:nvPicPr>
          <p:cNvPr id="15" name="Picture 14" descr="A logo with a tree and text&#10;&#10;Description automatically generated">
            <a:extLst>
              <a:ext uri="{FF2B5EF4-FFF2-40B4-BE49-F238E27FC236}">
                <a16:creationId xmlns:a16="http://schemas.microsoft.com/office/drawing/2014/main" id="{99E2C0B9-E8A4-D206-DB7E-A6D8DC0D3542}"/>
              </a:ext>
            </a:extLst>
          </p:cNvPr>
          <p:cNvPicPr>
            <a:picLocks noChangeAspect="1"/>
          </p:cNvPicPr>
          <p:nvPr/>
        </p:nvPicPr>
        <p:blipFill>
          <a:blip r:embed="rId3"/>
          <a:stretch>
            <a:fillRect/>
          </a:stretch>
        </p:blipFill>
        <p:spPr>
          <a:xfrm>
            <a:off x="3016519" y="1183254"/>
            <a:ext cx="3110963" cy="4491492"/>
          </a:xfrm>
          <a:prstGeom prst="rect">
            <a:avLst/>
          </a:prstGeom>
        </p:spPr>
      </p:pic>
    </p:spTree>
    <p:extLst>
      <p:ext uri="{BB962C8B-B14F-4D97-AF65-F5344CB8AC3E}">
        <p14:creationId xmlns:p14="http://schemas.microsoft.com/office/powerpoint/2010/main" val="14256843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691680" y="442906"/>
            <a:ext cx="7920880" cy="92333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5400" b="0" i="0" u="none" strike="noStrike" kern="1200" cap="none" spc="0" normalizeH="0" baseline="0" noProof="0" dirty="0">
                <a:ln>
                  <a:noFill/>
                </a:ln>
                <a:effectLst>
                  <a:outerShdw blurRad="38100" dist="38100" dir="2700000" algn="tl">
                    <a:srgbClr val="000000">
                      <a:alpha val="43137"/>
                    </a:srgbClr>
                  </a:outerShdw>
                </a:effectLst>
                <a:uLnTx/>
                <a:uFillTx/>
                <a:latin typeface="Optima" pitchFamily="2" charset="0"/>
              </a:rPr>
              <a:t>Welcome to Year </a:t>
            </a:r>
            <a:r>
              <a:rPr kumimoji="0" lang="en-GB" sz="5400" b="0" i="0" u="none" strike="noStrike" kern="1200" cap="none" spc="0" normalizeH="0" baseline="0" noProof="0" dirty="0" smtClean="0">
                <a:ln>
                  <a:noFill/>
                </a:ln>
                <a:effectLst>
                  <a:outerShdw blurRad="38100" dist="38100" dir="2700000" algn="tl">
                    <a:srgbClr val="000000">
                      <a:alpha val="43137"/>
                    </a:srgbClr>
                  </a:outerShdw>
                </a:effectLst>
                <a:uLnTx/>
                <a:uFillTx/>
                <a:latin typeface="Optima" pitchFamily="2" charset="0"/>
              </a:rPr>
              <a:t>3!</a:t>
            </a:r>
            <a:endParaRPr kumimoji="0" lang="en-GB" sz="5400" b="0" i="0" u="none" strike="noStrike" kern="1200" cap="none" spc="0" normalizeH="0" baseline="0" noProof="0" dirty="0">
              <a:ln>
                <a:noFill/>
              </a:ln>
              <a:effectLst>
                <a:outerShdw blurRad="38100" dist="38100" dir="2700000" algn="tl">
                  <a:srgbClr val="000000">
                    <a:alpha val="43137"/>
                  </a:srgbClr>
                </a:outerShdw>
              </a:effectLst>
              <a:uLnTx/>
              <a:uFillTx/>
              <a:latin typeface="Optima" pitchFamily="2" charset="0"/>
            </a:endParaRPr>
          </a:p>
        </p:txBody>
      </p:sp>
      <p:sp>
        <p:nvSpPr>
          <p:cNvPr id="6" name="TextBox 5"/>
          <p:cNvSpPr txBox="1"/>
          <p:nvPr/>
        </p:nvSpPr>
        <p:spPr>
          <a:xfrm rot="10800000" flipH="1" flipV="1">
            <a:off x="189279" y="3854542"/>
            <a:ext cx="8616498" cy="2308324"/>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2400" dirty="0" smtClean="0">
                <a:latin typeface="Optima" pitchFamily="2" charset="0"/>
              </a:rPr>
              <a:t>Geckos</a:t>
            </a:r>
            <a:r>
              <a:rPr kumimoji="0" lang="en-GB" sz="2400" b="0" i="0" u="none" strike="noStrike" kern="1200" cap="none" spc="0" normalizeH="0" baseline="0" noProof="0" dirty="0" smtClean="0">
                <a:ln>
                  <a:noFill/>
                </a:ln>
                <a:effectLst/>
                <a:uLnTx/>
                <a:uFillTx/>
                <a:latin typeface="Optima" pitchFamily="2" charset="0"/>
              </a:rPr>
              <a:t> </a:t>
            </a:r>
            <a:r>
              <a:rPr kumimoji="0" lang="en-GB" sz="2400" b="0" i="0" u="none" strike="noStrike" kern="1200" cap="none" spc="0" normalizeH="0" baseline="0" noProof="0" dirty="0">
                <a:ln>
                  <a:noFill/>
                </a:ln>
                <a:effectLst/>
                <a:uLnTx/>
                <a:uFillTx/>
                <a:latin typeface="Optima" pitchFamily="2" charset="0"/>
              </a:rPr>
              <a:t>– Miss </a:t>
            </a:r>
            <a:r>
              <a:rPr lang="en-GB" sz="2400" dirty="0" smtClean="0">
                <a:latin typeface="Optima" pitchFamily="2" charset="0"/>
              </a:rPr>
              <a:t>Newnham</a:t>
            </a:r>
            <a:endParaRPr kumimoji="0" lang="en-GB" sz="2400" b="0" i="0" u="none" strike="noStrike" kern="1200" cap="none" spc="0" normalizeH="0" baseline="0" noProof="0" dirty="0">
              <a:ln>
                <a:noFill/>
              </a:ln>
              <a:effectLst/>
              <a:uLnTx/>
              <a:uFillTx/>
              <a:latin typeface="Optima" pitchFamily="2" charset="0"/>
            </a:endParaRPr>
          </a:p>
          <a:p>
            <a:pPr lvl="0">
              <a:defRPr/>
            </a:pPr>
            <a:r>
              <a:rPr lang="en-GB" sz="2400" dirty="0" smtClean="0">
                <a:latin typeface="Optima" pitchFamily="2" charset="0"/>
              </a:rPr>
              <a:t>Iguanas</a:t>
            </a:r>
            <a:r>
              <a:rPr kumimoji="0" lang="en-GB" sz="2400" b="0" i="0" u="none" strike="noStrike" kern="1200" cap="none" spc="0" normalizeH="0" baseline="0" noProof="0" dirty="0" smtClean="0">
                <a:ln>
                  <a:noFill/>
                </a:ln>
                <a:effectLst/>
                <a:uLnTx/>
                <a:uFillTx/>
                <a:latin typeface="Optima" pitchFamily="2" charset="0"/>
              </a:rPr>
              <a:t> </a:t>
            </a:r>
            <a:r>
              <a:rPr kumimoji="0" lang="en-GB" sz="2400" b="0" i="0" u="none" strike="noStrike" kern="1200" cap="none" spc="0" normalizeH="0" baseline="0" noProof="0" dirty="0">
                <a:ln>
                  <a:noFill/>
                </a:ln>
                <a:effectLst/>
                <a:uLnTx/>
                <a:uFillTx/>
                <a:latin typeface="Optima" pitchFamily="2" charset="0"/>
              </a:rPr>
              <a:t>– </a:t>
            </a:r>
            <a:r>
              <a:rPr kumimoji="0" lang="en-GB" sz="2400" b="0" i="0" u="none" strike="noStrike" kern="1200" cap="none" spc="0" normalizeH="0" baseline="0" noProof="0" dirty="0" smtClean="0">
                <a:ln>
                  <a:noFill/>
                </a:ln>
                <a:effectLst/>
                <a:uLnTx/>
                <a:uFillTx/>
                <a:latin typeface="Optima" pitchFamily="2" charset="0"/>
              </a:rPr>
              <a:t>Mrs</a:t>
            </a:r>
            <a:r>
              <a:rPr kumimoji="0" lang="en-GB" sz="2400" b="0" i="0" u="none" strike="noStrike" kern="1200" cap="none" spc="0" normalizeH="0" noProof="0" dirty="0" smtClean="0">
                <a:ln>
                  <a:noFill/>
                </a:ln>
                <a:effectLst/>
                <a:uLnTx/>
                <a:uFillTx/>
                <a:latin typeface="Optima" pitchFamily="2" charset="0"/>
              </a:rPr>
              <a:t> De </a:t>
            </a:r>
            <a:r>
              <a:rPr kumimoji="0" lang="en-GB" sz="2400" b="0" i="0" u="none" strike="noStrike" kern="1200" cap="none" spc="0" normalizeH="0" noProof="0" dirty="0" err="1" smtClean="0">
                <a:ln>
                  <a:noFill/>
                </a:ln>
                <a:effectLst/>
                <a:uLnTx/>
                <a:uFillTx/>
                <a:latin typeface="Optima" pitchFamily="2" charset="0"/>
              </a:rPr>
              <a:t>Zoysa</a:t>
            </a:r>
            <a:r>
              <a:rPr kumimoji="0" lang="en-GB" sz="2400" b="0" i="0" u="none" strike="noStrike" kern="1200" cap="none" spc="0" normalizeH="0" noProof="0" dirty="0" smtClean="0">
                <a:ln>
                  <a:noFill/>
                </a:ln>
                <a:effectLst/>
                <a:uLnTx/>
                <a:uFillTx/>
                <a:latin typeface="Optima" pitchFamily="2" charset="0"/>
              </a:rPr>
              <a:t>, Mrs Strachan (Monday)</a:t>
            </a:r>
            <a:endParaRPr lang="en-GB" sz="2400" dirty="0">
              <a:latin typeface="Optima" pitchFamily="2" charset="0"/>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GB" sz="2400" dirty="0" smtClean="0">
                <a:latin typeface="Optima" pitchFamily="2" charset="0"/>
              </a:rPr>
              <a:t>Chameleons</a:t>
            </a:r>
            <a:r>
              <a:rPr kumimoji="0" lang="en-GB" sz="2400" b="0" i="0" u="none" strike="noStrike" kern="1200" cap="none" spc="0" normalizeH="0" baseline="0" noProof="0" dirty="0" smtClean="0">
                <a:ln>
                  <a:noFill/>
                </a:ln>
                <a:effectLst/>
                <a:uLnTx/>
                <a:uFillTx/>
                <a:latin typeface="Optima" pitchFamily="2" charset="0"/>
              </a:rPr>
              <a:t> </a:t>
            </a:r>
            <a:r>
              <a:rPr kumimoji="0" lang="en-GB" sz="2400" b="0" i="0" u="none" strike="noStrike" kern="1200" cap="none" spc="0" normalizeH="0" baseline="0" noProof="0" dirty="0">
                <a:ln>
                  <a:noFill/>
                </a:ln>
                <a:effectLst/>
                <a:uLnTx/>
                <a:uFillTx/>
                <a:latin typeface="Optima" pitchFamily="2" charset="0"/>
              </a:rPr>
              <a:t>– </a:t>
            </a:r>
            <a:r>
              <a:rPr lang="en-GB" sz="2400" dirty="0" smtClean="0">
                <a:latin typeface="Optima" pitchFamily="2" charset="0"/>
              </a:rPr>
              <a:t>Miss Smith</a:t>
            </a:r>
            <a:endParaRPr kumimoji="0" lang="en-GB" sz="2400" b="0" i="0" u="none" strike="noStrike" kern="1200" cap="none" spc="0" normalizeH="0" baseline="0" noProof="0" dirty="0">
              <a:ln>
                <a:noFill/>
              </a:ln>
              <a:effectLst/>
              <a:uLnTx/>
              <a:uFillTx/>
              <a:latin typeface="Optima" pitchFamily="2" charset="0"/>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effectLst/>
              <a:uLnTx/>
              <a:uFillTx/>
              <a:latin typeface="Optima" pitchFamily="2" charset="0"/>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effectLst/>
                <a:uLnTx/>
                <a:uFillTx/>
                <a:latin typeface="Optima" pitchFamily="2" charset="0"/>
              </a:rPr>
              <a:t>Our learning will be supported by </a:t>
            </a:r>
            <a:r>
              <a:rPr kumimoji="0" lang="en-GB" sz="2400" b="0" i="0" u="none" strike="noStrike" kern="1200" cap="none" spc="0" normalizeH="0" baseline="0" noProof="0" dirty="0" smtClean="0">
                <a:ln>
                  <a:noFill/>
                </a:ln>
                <a:effectLst/>
                <a:uLnTx/>
                <a:uFillTx/>
                <a:latin typeface="Optima" pitchFamily="2" charset="0"/>
              </a:rPr>
              <a:t>Mrs</a:t>
            </a:r>
            <a:r>
              <a:rPr kumimoji="0" lang="en-GB" sz="2400" b="0" i="0" u="none" strike="noStrike" kern="1200" cap="none" spc="0" normalizeH="0" noProof="0" dirty="0" smtClean="0">
                <a:ln>
                  <a:noFill/>
                </a:ln>
                <a:effectLst/>
                <a:uLnTx/>
                <a:uFillTx/>
                <a:latin typeface="Optima" pitchFamily="2" charset="0"/>
              </a:rPr>
              <a:t> </a:t>
            </a:r>
            <a:r>
              <a:rPr kumimoji="0" lang="en-GB" sz="2400" b="0" i="0" u="none" strike="noStrike" kern="1200" cap="none" spc="0" normalizeH="0" noProof="0" dirty="0" err="1" smtClean="0">
                <a:ln>
                  <a:noFill/>
                </a:ln>
                <a:effectLst/>
                <a:uLnTx/>
                <a:uFillTx/>
                <a:latin typeface="Optima" pitchFamily="2" charset="0"/>
              </a:rPr>
              <a:t>Murgatroyd</a:t>
            </a:r>
            <a:r>
              <a:rPr kumimoji="0" lang="en-GB" sz="2400" b="0" i="0" u="none" strike="noStrike" kern="1200" cap="none" spc="0" normalizeH="0" noProof="0" dirty="0" smtClean="0">
                <a:ln>
                  <a:noFill/>
                </a:ln>
                <a:effectLst/>
                <a:uLnTx/>
                <a:uFillTx/>
                <a:latin typeface="Optima" pitchFamily="2" charset="0"/>
              </a:rPr>
              <a:t>, Mrs Grimes, Mrs Parsons, Miss TD</a:t>
            </a:r>
            <a:r>
              <a:rPr kumimoji="0" lang="en-GB" sz="2400" b="0" i="0" u="none" strike="noStrike" kern="1200" cap="none" spc="0" normalizeH="0" baseline="0" noProof="0" dirty="0" smtClean="0">
                <a:ln>
                  <a:noFill/>
                </a:ln>
                <a:effectLst/>
                <a:uLnTx/>
                <a:uFillTx/>
                <a:latin typeface="Optima" pitchFamily="2" charset="0"/>
              </a:rPr>
              <a:t> </a:t>
            </a:r>
            <a:r>
              <a:rPr kumimoji="0" lang="en-GB" sz="2400" b="0" i="0" u="none" strike="noStrike" kern="1200" cap="none" spc="0" normalizeH="0" baseline="0" noProof="0" dirty="0">
                <a:ln>
                  <a:noFill/>
                </a:ln>
                <a:effectLst/>
                <a:uLnTx/>
                <a:uFillTx/>
                <a:latin typeface="Optima" pitchFamily="2" charset="0"/>
              </a:rPr>
              <a:t>(LSAs)</a:t>
            </a:r>
          </a:p>
        </p:txBody>
      </p:sp>
      <p:sp>
        <p:nvSpPr>
          <p:cNvPr id="3" name="AutoShape 2" descr="https://ukc-powerpoint.officeapps.live.com/pods/GetClipboardImage.ashx?Id=23ece4f2-a12b-4bc9-ba02-69b39e1f365a&amp;DC=GUK2&amp;pkey=8ae47f04-dcca-4ea5-ab22-71825c4a5ba1&amp;wdwaccluster=GUK2"/>
          <p:cNvSpPr>
            <a:spLocks noChangeAspect="1" noChangeArrowheads="1"/>
          </p:cNvSpPr>
          <p:nvPr/>
        </p:nvSpPr>
        <p:spPr bwMode="auto">
          <a:xfrm>
            <a:off x="21272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7" name="AutoShape 4" descr="https://ukc-powerpoint.officeapps.live.com/pods/GetClipboardImage.ashx?Id=23ece4f2-a12b-4bc9-ba02-69b39e1f365a&amp;DC=GUK2&amp;pkey=8ae47f04-dcca-4ea5-ab22-71825c4a5ba1&amp;wdwaccluster=GUK2"/>
          <p:cNvSpPr>
            <a:spLocks noChangeAspect="1" noChangeArrowheads="1"/>
          </p:cNvSpPr>
          <p:nvPr/>
        </p:nvSpPr>
        <p:spPr bwMode="auto">
          <a:xfrm>
            <a:off x="36512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11" name="Picture 10" descr="A logo with a tree and text&#10;&#10;Description automatically generated">
            <a:extLst>
              <a:ext uri="{FF2B5EF4-FFF2-40B4-BE49-F238E27FC236}">
                <a16:creationId xmlns:a16="http://schemas.microsoft.com/office/drawing/2014/main" id="{2C139C3A-1920-4963-B526-F3D698F09517}"/>
              </a:ext>
            </a:extLst>
          </p:cNvPr>
          <p:cNvPicPr>
            <a:picLocks noChangeAspect="1"/>
          </p:cNvPicPr>
          <p:nvPr/>
        </p:nvPicPr>
        <p:blipFill rotWithShape="1">
          <a:blip r:embed="rId2"/>
          <a:srcRect b="24349"/>
          <a:stretch/>
        </p:blipFill>
        <p:spPr>
          <a:xfrm>
            <a:off x="158020" y="160338"/>
            <a:ext cx="1352524" cy="1477261"/>
          </a:xfrm>
          <a:prstGeom prst="rect">
            <a:avLst/>
          </a:prstGeom>
        </p:spPr>
      </p:pic>
      <p:pic>
        <p:nvPicPr>
          <p:cNvPr id="1026" name="Picture 2" descr="Cool Wallpapers And Desktop Backgrounds - FREEWALLPAPERS4DESKTOP.COM ..."/>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65124" y="1802612"/>
            <a:ext cx="2602221" cy="1626388"/>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p:cNvPicPr>
            <a:picLocks noChangeAspect="1"/>
          </p:cNvPicPr>
          <p:nvPr/>
        </p:nvPicPr>
        <p:blipFill>
          <a:blip r:embed="rId4"/>
          <a:stretch>
            <a:fillRect/>
          </a:stretch>
        </p:blipFill>
        <p:spPr>
          <a:xfrm>
            <a:off x="3203848" y="1802612"/>
            <a:ext cx="2448272" cy="1632181"/>
          </a:xfrm>
          <a:prstGeom prst="rect">
            <a:avLst/>
          </a:prstGeom>
        </p:spPr>
      </p:pic>
      <p:pic>
        <p:nvPicPr>
          <p:cNvPr id="8" name="Picture 6" descr="Chameleon Lizard Color Change"/>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888623" y="1804191"/>
            <a:ext cx="2481240" cy="16608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268627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43431"/>
            <a:ext cx="7733455" cy="792087"/>
          </a:xfrm>
        </p:spPr>
        <p:txBody>
          <a:bodyPr/>
          <a:lstStyle/>
          <a:p>
            <a:pPr algn="ctr"/>
            <a:r>
              <a:rPr lang="en-GB" sz="4000" b="1" dirty="0">
                <a:effectLst>
                  <a:outerShdw blurRad="38100" dist="38100" dir="2700000" algn="tl">
                    <a:srgbClr val="000000">
                      <a:alpha val="43137"/>
                    </a:srgbClr>
                  </a:outerShdw>
                </a:effectLst>
                <a:latin typeface="Optima" pitchFamily="2" charset="0"/>
              </a:rPr>
              <a:t>Good Attendance = Belonging</a:t>
            </a:r>
          </a:p>
        </p:txBody>
      </p:sp>
      <p:sp>
        <p:nvSpPr>
          <p:cNvPr id="3" name="Text Placeholder 2"/>
          <p:cNvSpPr>
            <a:spLocks noGrp="1"/>
          </p:cNvSpPr>
          <p:nvPr>
            <p:ph type="body" idx="1"/>
          </p:nvPr>
        </p:nvSpPr>
        <p:spPr>
          <a:xfrm>
            <a:off x="539552" y="1052736"/>
            <a:ext cx="7193904" cy="1076424"/>
          </a:xfrm>
        </p:spPr>
        <p:txBody>
          <a:bodyPr>
            <a:noAutofit/>
          </a:bodyPr>
          <a:lstStyle/>
          <a:p>
            <a:pPr algn="ctr"/>
            <a:r>
              <a:rPr lang="en-GB" sz="2400" cap="none" dirty="0">
                <a:latin typeface="Optima" pitchFamily="2" charset="0"/>
              </a:rPr>
              <a:t>School will expect parents to ensure that their child attends school, is punctual for registration (8.50am) </a:t>
            </a:r>
            <a:r>
              <a:rPr lang="en-GB" sz="2400" cap="none" dirty="0">
                <a:latin typeface="Optima" pitchFamily="2" charset="0"/>
              </a:rPr>
              <a:t>and that all absences are confirmed by telephone every morning by 9am.</a:t>
            </a:r>
            <a:endParaRPr lang="en-GB" sz="2400" cap="none" dirty="0">
              <a:latin typeface="Optima" pitchFamily="2" charset="0"/>
            </a:endParaRPr>
          </a:p>
        </p:txBody>
      </p:sp>
      <p:pic>
        <p:nvPicPr>
          <p:cNvPr id="5" name="Picture 4"/>
          <p:cNvPicPr>
            <a:picLocks noChangeAspect="1"/>
          </p:cNvPicPr>
          <p:nvPr/>
        </p:nvPicPr>
        <p:blipFill>
          <a:blip r:embed="rId2"/>
          <a:stretch>
            <a:fillRect/>
          </a:stretch>
        </p:blipFill>
        <p:spPr>
          <a:xfrm>
            <a:off x="1292188" y="2852936"/>
            <a:ext cx="5688632" cy="3726414"/>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6912510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25729" y="332656"/>
            <a:ext cx="6624736" cy="92333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5400" b="0" i="0" u="sng" strike="noStrike" kern="1200" cap="none" spc="0" normalizeH="0" baseline="0" noProof="0" dirty="0">
                <a:ln>
                  <a:noFill/>
                </a:ln>
                <a:effectLst>
                  <a:outerShdw blurRad="38100" dist="38100" dir="2700000" algn="tl">
                    <a:srgbClr val="000000">
                      <a:alpha val="43137"/>
                    </a:srgbClr>
                  </a:outerShdw>
                </a:effectLst>
                <a:uLnTx/>
                <a:uFillTx/>
                <a:latin typeface="Optima" pitchFamily="2" charset="0"/>
              </a:rPr>
              <a:t>Year </a:t>
            </a:r>
            <a:r>
              <a:rPr kumimoji="0" lang="en-GB" sz="5400" b="0" i="0" u="sng" strike="noStrike" kern="1200" cap="none" spc="0" normalizeH="0" baseline="0" noProof="0" dirty="0" smtClean="0">
                <a:ln>
                  <a:noFill/>
                </a:ln>
                <a:effectLst>
                  <a:outerShdw blurRad="38100" dist="38100" dir="2700000" algn="tl">
                    <a:srgbClr val="000000">
                      <a:alpha val="43137"/>
                    </a:srgbClr>
                  </a:outerShdw>
                </a:effectLst>
                <a:uLnTx/>
                <a:uFillTx/>
                <a:latin typeface="Optima" pitchFamily="2" charset="0"/>
              </a:rPr>
              <a:t>3 </a:t>
            </a:r>
            <a:r>
              <a:rPr kumimoji="0" lang="en-GB" sz="5400" b="0" i="0" u="sng" strike="noStrike" kern="1200" cap="none" spc="0" normalizeH="0" baseline="0" noProof="0" dirty="0">
                <a:ln>
                  <a:noFill/>
                </a:ln>
                <a:effectLst>
                  <a:outerShdw blurRad="38100" dist="38100" dir="2700000" algn="tl">
                    <a:srgbClr val="000000">
                      <a:alpha val="43137"/>
                    </a:srgbClr>
                  </a:outerShdw>
                </a:effectLst>
                <a:uLnTx/>
                <a:uFillTx/>
                <a:latin typeface="Optima" pitchFamily="2" charset="0"/>
              </a:rPr>
              <a:t>Topics</a:t>
            </a:r>
          </a:p>
        </p:txBody>
      </p:sp>
      <p:sp>
        <p:nvSpPr>
          <p:cNvPr id="7" name="Content Placeholder 2"/>
          <p:cNvSpPr txBox="1">
            <a:spLocks/>
          </p:cNvSpPr>
          <p:nvPr/>
        </p:nvSpPr>
        <p:spPr>
          <a:xfrm>
            <a:off x="107504" y="1556792"/>
            <a:ext cx="9036496" cy="5112568"/>
          </a:xfrm>
          <a:prstGeom prst="rect">
            <a:avLst/>
          </a:prstGeom>
        </p:spPr>
        <p:txBody>
          <a:bodyPr vert="horz" lIns="91440" tIns="45720" rIns="91440" bIns="45720" rtlCol="0">
            <a:normAutofit fontScale="55000" lnSpcReduction="20000"/>
          </a:bodyPr>
          <a:lstStyle>
            <a:lvl1pPr marL="257175" indent="-257175" algn="l" defTabSz="342900" rtl="0" eaLnBrk="1" latinLnBrk="0" hangingPunct="1">
              <a:spcBef>
                <a:spcPts val="750"/>
              </a:spcBef>
              <a:spcAft>
                <a:spcPts val="0"/>
              </a:spcAft>
              <a:buClr>
                <a:schemeClr val="accent1"/>
              </a:buClr>
              <a:buSzPct val="80000"/>
              <a:buFont typeface="Wingdings 3" charset="2"/>
              <a:buChar char=""/>
              <a:defRPr sz="1500" b="0" i="0" kern="1200">
                <a:solidFill>
                  <a:schemeClr val="tx1"/>
                </a:solidFill>
                <a:latin typeface="+mj-lt"/>
                <a:ea typeface="+mj-ea"/>
                <a:cs typeface="+mj-cs"/>
              </a:defRPr>
            </a:lvl1pPr>
            <a:lvl2pPr marL="557213" indent="-214313" algn="l" defTabSz="342900" rtl="0" eaLnBrk="1" latinLnBrk="0" hangingPunct="1">
              <a:spcBef>
                <a:spcPts val="750"/>
              </a:spcBef>
              <a:spcAft>
                <a:spcPts val="0"/>
              </a:spcAft>
              <a:buClr>
                <a:schemeClr val="accent1"/>
              </a:buClr>
              <a:buSzPct val="80000"/>
              <a:buFont typeface="Wingdings 3" charset="2"/>
              <a:buChar char=""/>
              <a:defRPr sz="1350" b="0" i="0" kern="1200">
                <a:solidFill>
                  <a:schemeClr val="tx1"/>
                </a:solidFill>
                <a:latin typeface="+mj-lt"/>
                <a:ea typeface="+mj-ea"/>
                <a:cs typeface="+mj-cs"/>
              </a:defRPr>
            </a:lvl2pPr>
            <a:lvl3pPr marL="857250" indent="-171450" algn="l" defTabSz="342900" rtl="0" eaLnBrk="1" latinLnBrk="0" hangingPunct="1">
              <a:spcBef>
                <a:spcPts val="750"/>
              </a:spcBef>
              <a:spcAft>
                <a:spcPts val="0"/>
              </a:spcAft>
              <a:buClr>
                <a:schemeClr val="accent1"/>
              </a:buClr>
              <a:buSzPct val="80000"/>
              <a:buFont typeface="Wingdings 3" charset="2"/>
              <a:buChar char=""/>
              <a:defRPr sz="1200" b="0" i="0" kern="1200">
                <a:solidFill>
                  <a:schemeClr val="tx1"/>
                </a:solidFill>
                <a:latin typeface="+mj-lt"/>
                <a:ea typeface="+mj-ea"/>
                <a:cs typeface="+mj-cs"/>
              </a:defRPr>
            </a:lvl3pPr>
            <a:lvl4pPr marL="1200150" indent="-171450" algn="l" defTabSz="342900" rtl="0" eaLnBrk="1" latinLnBrk="0" hangingPunct="1">
              <a:spcBef>
                <a:spcPts val="750"/>
              </a:spcBef>
              <a:spcAft>
                <a:spcPts val="0"/>
              </a:spcAft>
              <a:buClr>
                <a:schemeClr val="accent1"/>
              </a:buClr>
              <a:buSzPct val="80000"/>
              <a:buFont typeface="Wingdings 3" charset="2"/>
              <a:buChar char=""/>
              <a:defRPr sz="1050" b="0" i="0" kern="1200">
                <a:solidFill>
                  <a:schemeClr val="tx1"/>
                </a:solidFill>
                <a:latin typeface="+mj-lt"/>
                <a:ea typeface="+mj-ea"/>
                <a:cs typeface="+mj-cs"/>
              </a:defRPr>
            </a:lvl4pPr>
            <a:lvl5pPr marL="1543050" indent="-171450" algn="l" defTabSz="342900" rtl="0" eaLnBrk="1" latinLnBrk="0" hangingPunct="1">
              <a:spcBef>
                <a:spcPts val="750"/>
              </a:spcBef>
              <a:spcAft>
                <a:spcPts val="0"/>
              </a:spcAft>
              <a:buClr>
                <a:schemeClr val="accent1"/>
              </a:buClr>
              <a:buSzPct val="80000"/>
              <a:buFont typeface="Wingdings 3" charset="2"/>
              <a:buChar char=""/>
              <a:defRPr sz="1050" b="0" i="0" kern="1200">
                <a:solidFill>
                  <a:schemeClr val="tx1"/>
                </a:solidFill>
                <a:latin typeface="+mj-lt"/>
                <a:ea typeface="+mj-ea"/>
                <a:cs typeface="+mj-cs"/>
              </a:defRPr>
            </a:lvl5pPr>
            <a:lvl6pPr marL="1885950" indent="-171450" algn="l" defTabSz="342900" rtl="0" eaLnBrk="1" latinLnBrk="0" hangingPunct="1">
              <a:spcBef>
                <a:spcPts val="750"/>
              </a:spcBef>
              <a:spcAft>
                <a:spcPts val="0"/>
              </a:spcAft>
              <a:buClr>
                <a:schemeClr val="accent1"/>
              </a:buClr>
              <a:buSzPct val="80000"/>
              <a:buFont typeface="Wingdings 3" charset="2"/>
              <a:buChar char=""/>
              <a:defRPr sz="1050" b="0" i="0" kern="1200">
                <a:solidFill>
                  <a:schemeClr val="tx1"/>
                </a:solidFill>
                <a:latin typeface="+mj-lt"/>
                <a:ea typeface="+mj-ea"/>
                <a:cs typeface="+mj-cs"/>
              </a:defRPr>
            </a:lvl6pPr>
            <a:lvl7pPr marL="2228850" indent="-171450" algn="l" defTabSz="342900" rtl="0" eaLnBrk="1" latinLnBrk="0" hangingPunct="1">
              <a:spcBef>
                <a:spcPts val="750"/>
              </a:spcBef>
              <a:spcAft>
                <a:spcPts val="0"/>
              </a:spcAft>
              <a:buClr>
                <a:schemeClr val="accent1"/>
              </a:buClr>
              <a:buSzPct val="80000"/>
              <a:buFont typeface="Wingdings 3" charset="2"/>
              <a:buChar char=""/>
              <a:defRPr sz="1050" b="0" i="0" kern="1200">
                <a:solidFill>
                  <a:schemeClr val="tx1"/>
                </a:solidFill>
                <a:latin typeface="+mj-lt"/>
                <a:ea typeface="+mj-ea"/>
                <a:cs typeface="+mj-cs"/>
              </a:defRPr>
            </a:lvl7pPr>
            <a:lvl8pPr marL="2571750" indent="-171450" algn="l" defTabSz="342900" rtl="0" eaLnBrk="1" latinLnBrk="0" hangingPunct="1">
              <a:spcBef>
                <a:spcPts val="750"/>
              </a:spcBef>
              <a:spcAft>
                <a:spcPts val="0"/>
              </a:spcAft>
              <a:buClr>
                <a:schemeClr val="accent1"/>
              </a:buClr>
              <a:buSzPct val="80000"/>
              <a:buFont typeface="Wingdings 3" charset="2"/>
              <a:buChar char=""/>
              <a:defRPr sz="1050" b="0" i="0" kern="1200">
                <a:solidFill>
                  <a:schemeClr val="tx1"/>
                </a:solidFill>
                <a:latin typeface="+mj-lt"/>
                <a:ea typeface="+mj-ea"/>
                <a:cs typeface="+mj-cs"/>
              </a:defRPr>
            </a:lvl8pPr>
            <a:lvl9pPr marL="2914650" indent="-171450" algn="l" defTabSz="342900" rtl="0" eaLnBrk="1" latinLnBrk="0" hangingPunct="1">
              <a:spcBef>
                <a:spcPts val="750"/>
              </a:spcBef>
              <a:spcAft>
                <a:spcPts val="0"/>
              </a:spcAft>
              <a:buClr>
                <a:schemeClr val="accent1"/>
              </a:buClr>
              <a:buSzPct val="80000"/>
              <a:buFont typeface="Wingdings 3" charset="2"/>
              <a:buChar char=""/>
              <a:defRPr sz="1050" b="0" i="0" kern="1200">
                <a:solidFill>
                  <a:schemeClr val="tx1"/>
                </a:solidFill>
                <a:latin typeface="+mj-lt"/>
                <a:ea typeface="+mj-ea"/>
                <a:cs typeface="+mj-cs"/>
              </a:defRPr>
            </a:lvl9pPr>
          </a:lstStyle>
          <a:p>
            <a:pPr algn="ctr">
              <a:lnSpc>
                <a:spcPct val="170000"/>
              </a:lnSpc>
              <a:buSzTx/>
              <a:defRPr/>
            </a:pPr>
            <a:r>
              <a:rPr lang="en-GB" sz="4800" dirty="0" smtClean="0">
                <a:latin typeface="Corbel" panose="020B0503020204020204"/>
              </a:rPr>
              <a:t>Autumn 1 - </a:t>
            </a:r>
            <a:r>
              <a:rPr lang="en-GB" sz="4800" b="1" dirty="0" smtClean="0">
                <a:latin typeface="Corbel" panose="020B0503020204020204"/>
              </a:rPr>
              <a:t>The Wonders of </a:t>
            </a:r>
            <a:r>
              <a:rPr lang="en-GB" sz="4800" b="1" dirty="0" err="1" smtClean="0">
                <a:latin typeface="Corbel" panose="020B0503020204020204"/>
              </a:rPr>
              <a:t>Cupernham</a:t>
            </a:r>
            <a:r>
              <a:rPr lang="en-GB" sz="4800" b="1" dirty="0" smtClean="0">
                <a:latin typeface="Corbel" panose="020B0503020204020204"/>
              </a:rPr>
              <a:t>! </a:t>
            </a:r>
            <a:r>
              <a:rPr lang="en-GB" sz="4800" dirty="0" smtClean="0">
                <a:latin typeface="Corbel" panose="020B0503020204020204"/>
              </a:rPr>
              <a:t>(settling into Juniors/ PSHE)</a:t>
            </a:r>
          </a:p>
          <a:p>
            <a:pPr algn="ctr">
              <a:lnSpc>
                <a:spcPct val="170000"/>
              </a:lnSpc>
              <a:buSzTx/>
              <a:defRPr/>
            </a:pPr>
            <a:r>
              <a:rPr lang="en-GB" sz="4800" dirty="0" smtClean="0">
                <a:latin typeface="Corbel" panose="020B0503020204020204"/>
              </a:rPr>
              <a:t>Autumn 2 - </a:t>
            </a:r>
            <a:r>
              <a:rPr lang="en-GB" sz="4800" b="1" dirty="0" smtClean="0">
                <a:latin typeface="Corbel" panose="020B0503020204020204"/>
              </a:rPr>
              <a:t>Roaming Around Romsey </a:t>
            </a:r>
            <a:r>
              <a:rPr lang="en-GB" sz="4800" dirty="0" smtClean="0">
                <a:latin typeface="Corbel" panose="020B0503020204020204"/>
              </a:rPr>
              <a:t>(Geography focus)</a:t>
            </a:r>
          </a:p>
          <a:p>
            <a:pPr algn="ctr">
              <a:lnSpc>
                <a:spcPct val="170000"/>
              </a:lnSpc>
              <a:buSzTx/>
              <a:defRPr/>
            </a:pPr>
            <a:r>
              <a:rPr lang="en-GB" sz="4800" dirty="0" smtClean="0">
                <a:latin typeface="Corbel" panose="020B0503020204020204"/>
              </a:rPr>
              <a:t>Spring 1 - </a:t>
            </a:r>
            <a:r>
              <a:rPr lang="en-GB" sz="4800" b="1" dirty="0" smtClean="0">
                <a:latin typeface="Corbel" panose="020B0503020204020204"/>
              </a:rPr>
              <a:t>Digging Up The Past… </a:t>
            </a:r>
            <a:r>
              <a:rPr lang="en-GB" sz="4800" dirty="0" smtClean="0">
                <a:latin typeface="Corbel" panose="020B0503020204020204"/>
              </a:rPr>
              <a:t>(History focus)</a:t>
            </a:r>
          </a:p>
          <a:p>
            <a:pPr algn="ctr">
              <a:lnSpc>
                <a:spcPct val="170000"/>
              </a:lnSpc>
              <a:buSzTx/>
              <a:defRPr/>
            </a:pPr>
            <a:r>
              <a:rPr lang="en-GB" sz="4800" dirty="0" smtClean="0">
                <a:latin typeface="Corbel" panose="020B0503020204020204"/>
              </a:rPr>
              <a:t>Spring 2 - </a:t>
            </a:r>
            <a:r>
              <a:rPr lang="en-GB" sz="4800" b="1" dirty="0" smtClean="0">
                <a:latin typeface="Corbel" panose="020B0503020204020204"/>
              </a:rPr>
              <a:t>Garden Gang </a:t>
            </a:r>
            <a:r>
              <a:rPr lang="en-GB" sz="4800" dirty="0" smtClean="0">
                <a:latin typeface="Corbel" panose="020B0503020204020204"/>
              </a:rPr>
              <a:t>(Science focus)</a:t>
            </a:r>
          </a:p>
          <a:p>
            <a:pPr algn="ctr">
              <a:lnSpc>
                <a:spcPct val="170000"/>
              </a:lnSpc>
              <a:buSzTx/>
              <a:defRPr/>
            </a:pPr>
            <a:r>
              <a:rPr lang="en-GB" sz="4800" dirty="0" smtClean="0">
                <a:latin typeface="Corbel" panose="020B0503020204020204"/>
              </a:rPr>
              <a:t>Summer 1 - </a:t>
            </a:r>
            <a:r>
              <a:rPr lang="en-GB" sz="4800" b="1" dirty="0" smtClean="0">
                <a:latin typeface="Corbel" panose="020B0503020204020204"/>
              </a:rPr>
              <a:t>Roman Remains </a:t>
            </a:r>
            <a:r>
              <a:rPr lang="en-GB" sz="4800" dirty="0" smtClean="0">
                <a:latin typeface="Corbel" panose="020B0503020204020204"/>
              </a:rPr>
              <a:t>(History focus)</a:t>
            </a:r>
          </a:p>
          <a:p>
            <a:pPr algn="ctr">
              <a:lnSpc>
                <a:spcPct val="170000"/>
              </a:lnSpc>
              <a:buSzTx/>
              <a:defRPr/>
            </a:pPr>
            <a:r>
              <a:rPr lang="en-GB" sz="4800" dirty="0" smtClean="0">
                <a:latin typeface="Corbel" panose="020B0503020204020204"/>
              </a:rPr>
              <a:t>Summer 2 - </a:t>
            </a:r>
            <a:r>
              <a:rPr lang="en-GB" sz="4800" b="1" dirty="0" smtClean="0">
                <a:latin typeface="Corbel" panose="020B0503020204020204"/>
              </a:rPr>
              <a:t>Raging Rivers </a:t>
            </a:r>
            <a:r>
              <a:rPr lang="en-GB" sz="4800" dirty="0" smtClean="0">
                <a:latin typeface="Corbel" panose="020B0503020204020204"/>
              </a:rPr>
              <a:t>(Geography focus)</a:t>
            </a:r>
          </a:p>
          <a:p>
            <a:endParaRPr lang="en-GB" sz="4800" dirty="0" smtClean="0"/>
          </a:p>
          <a:p>
            <a:endParaRPr lang="en-GB" sz="4800" dirty="0"/>
          </a:p>
        </p:txBody>
      </p:sp>
    </p:spTree>
    <p:extLst>
      <p:ext uri="{BB962C8B-B14F-4D97-AF65-F5344CB8AC3E}">
        <p14:creationId xmlns:p14="http://schemas.microsoft.com/office/powerpoint/2010/main" val="2677701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34038" y="260648"/>
            <a:ext cx="7051931" cy="830997"/>
          </a:xfrm>
          <a:prstGeom prst="rect">
            <a:avLst/>
          </a:prstGeom>
          <a:noFill/>
        </p:spPr>
        <p:txBody>
          <a:bodyPr wrap="none" lIns="91440" tIns="45720" rIns="91440" bIns="4572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4800" b="0" i="0" u="sng" strike="noStrike" kern="1200" cap="none" spc="0" normalizeH="0" baseline="0" noProof="0" dirty="0">
                <a:ln w="0"/>
                <a:effectLst>
                  <a:outerShdw blurRad="38100" dist="38100" dir="2700000" algn="tl">
                    <a:srgbClr val="000000">
                      <a:alpha val="43137"/>
                    </a:srgbClr>
                  </a:outerShdw>
                </a:effectLst>
                <a:uLnTx/>
                <a:uFillTx/>
                <a:latin typeface="Optima" pitchFamily="2" charset="0"/>
              </a:rPr>
              <a:t>A typical week in Year </a:t>
            </a:r>
            <a:r>
              <a:rPr kumimoji="0" lang="en-US" sz="4800" b="0" i="0" u="sng" strike="noStrike" kern="1200" cap="none" spc="0" normalizeH="0" baseline="0" noProof="0" dirty="0" smtClean="0">
                <a:ln w="0"/>
                <a:effectLst>
                  <a:outerShdw blurRad="38100" dist="38100" dir="2700000" algn="tl">
                    <a:srgbClr val="000000">
                      <a:alpha val="43137"/>
                    </a:srgbClr>
                  </a:outerShdw>
                </a:effectLst>
                <a:uLnTx/>
                <a:uFillTx/>
                <a:latin typeface="Optima" pitchFamily="2" charset="0"/>
              </a:rPr>
              <a:t>3…</a:t>
            </a:r>
            <a:endParaRPr kumimoji="0" lang="en-US" sz="4800" b="0" i="0" u="sng" strike="noStrike" kern="1200" cap="none" spc="0" normalizeH="0" baseline="0" noProof="0" dirty="0">
              <a:ln w="0"/>
              <a:effectLst>
                <a:outerShdw blurRad="38100" dist="38100" dir="2700000" algn="tl">
                  <a:srgbClr val="000000">
                    <a:alpha val="43137"/>
                  </a:srgbClr>
                </a:outerShdw>
              </a:effectLst>
              <a:uLnTx/>
              <a:uFillTx/>
              <a:latin typeface="Optima" pitchFamily="2"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9512" y="1196752"/>
            <a:ext cx="8784976" cy="5068255"/>
          </a:xfrm>
          <a:prstGeom prst="rect">
            <a:avLst/>
          </a:prstGeom>
        </p:spPr>
      </p:pic>
    </p:spTree>
    <p:extLst>
      <p:ext uri="{BB962C8B-B14F-4D97-AF65-F5344CB8AC3E}">
        <p14:creationId xmlns:p14="http://schemas.microsoft.com/office/powerpoint/2010/main" val="41901207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215900" y="14001"/>
            <a:ext cx="6624736" cy="92333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5400" b="0" i="0" u="sng" strike="noStrike" kern="1200" cap="none" spc="0" normalizeH="0" baseline="0" noProof="0" dirty="0">
                <a:ln>
                  <a:noFill/>
                </a:ln>
                <a:effectLst>
                  <a:outerShdw blurRad="38100" dist="38100" dir="2700000" algn="tl">
                    <a:srgbClr val="000000">
                      <a:alpha val="43137"/>
                    </a:srgbClr>
                  </a:outerShdw>
                </a:effectLst>
                <a:uLnTx/>
                <a:uFillTx/>
                <a:latin typeface="Optima" pitchFamily="2" charset="0"/>
              </a:rPr>
              <a:t>Uniform</a:t>
            </a:r>
          </a:p>
        </p:txBody>
      </p:sp>
      <p:sp>
        <p:nvSpPr>
          <p:cNvPr id="7" name="Rectangle 6"/>
          <p:cNvSpPr/>
          <p:nvPr/>
        </p:nvSpPr>
        <p:spPr>
          <a:xfrm>
            <a:off x="179512" y="980728"/>
            <a:ext cx="7601574" cy="769441"/>
          </a:xfrm>
          <a:prstGeom prst="rect">
            <a:avLst/>
          </a:prstGeom>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200" b="0" i="0" u="none" strike="noStrike" kern="1200" cap="none" spc="0" normalizeH="0" baseline="0" noProof="0" dirty="0">
                <a:ln>
                  <a:noFill/>
                </a:ln>
                <a:effectLst/>
                <a:uLnTx/>
                <a:uFillTx/>
                <a:latin typeface="Optima" pitchFamily="2" charset="0"/>
              </a:rPr>
              <a:t>We will be really emphasising the importance of wearing the correct uniform in Year </a:t>
            </a:r>
            <a:r>
              <a:rPr kumimoji="0" lang="en-GB" sz="2200" b="0" i="0" u="none" strike="noStrike" kern="1200" cap="none" spc="0" normalizeH="0" baseline="0" noProof="0" dirty="0" smtClean="0">
                <a:ln>
                  <a:noFill/>
                </a:ln>
                <a:effectLst/>
                <a:uLnTx/>
                <a:uFillTx/>
                <a:latin typeface="Optima" pitchFamily="2" charset="0"/>
              </a:rPr>
              <a:t>3.</a:t>
            </a:r>
            <a:endParaRPr kumimoji="0" lang="en-GB" sz="2200" b="0" i="0" u="none" strike="noStrike" kern="1200" cap="none" spc="0" normalizeH="0" baseline="0" noProof="0" dirty="0">
              <a:ln>
                <a:noFill/>
              </a:ln>
              <a:effectLst/>
              <a:uLnTx/>
              <a:uFillTx/>
              <a:latin typeface="Optima" pitchFamily="2" charset="0"/>
            </a:endParaRPr>
          </a:p>
        </p:txBody>
      </p:sp>
      <p:sp>
        <p:nvSpPr>
          <p:cNvPr id="8" name="Rectangle 7"/>
          <p:cNvSpPr/>
          <p:nvPr/>
        </p:nvSpPr>
        <p:spPr>
          <a:xfrm>
            <a:off x="210786" y="5733256"/>
            <a:ext cx="8749747" cy="923330"/>
          </a:xfrm>
          <a:prstGeom prst="rect">
            <a:avLst/>
          </a:prstGeom>
        </p:spPr>
        <p:txBody>
          <a:bodyPr wrap="square">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effectLst/>
                <a:uLnTx/>
                <a:uFillTx/>
                <a:latin typeface="Optima" pitchFamily="2" charset="0"/>
              </a:rPr>
              <a:t>Please make sure your child also has an </a:t>
            </a:r>
            <a:r>
              <a:rPr kumimoji="0" lang="en-GB" sz="1800" b="1" i="0" u="sng" strike="noStrike" kern="1200" cap="none" spc="0" normalizeH="0" baseline="0" noProof="0" dirty="0">
                <a:ln>
                  <a:noFill/>
                </a:ln>
                <a:effectLst/>
                <a:uLnTx/>
                <a:uFillTx/>
                <a:latin typeface="Optima" pitchFamily="2" charset="0"/>
              </a:rPr>
              <a:t>appropriate coat in school </a:t>
            </a:r>
            <a:r>
              <a:rPr kumimoji="0" lang="en-GB" sz="1800" b="1" i="0" u="none" strike="noStrike" kern="1200" cap="none" spc="0" normalizeH="0" baseline="0" noProof="0" dirty="0">
                <a:ln>
                  <a:noFill/>
                </a:ln>
                <a:effectLst/>
                <a:uLnTx/>
                <a:uFillTx/>
                <a:latin typeface="Optima" pitchFamily="2" charset="0"/>
              </a:rPr>
              <a:t>for the cold and wet days as we will still be going outside as much as possible. </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effectLst/>
                <a:uLnTx/>
                <a:uFillTx/>
                <a:latin typeface="Optima" pitchFamily="2" charset="0"/>
              </a:rPr>
              <a:t>They </a:t>
            </a:r>
            <a:r>
              <a:rPr kumimoji="0" lang="en-GB" sz="1800" b="1" i="0" u="none" strike="noStrike" kern="1200" cap="none" spc="0" normalizeH="0" baseline="0" noProof="0" dirty="0" smtClean="0">
                <a:ln>
                  <a:noFill/>
                </a:ln>
                <a:effectLst/>
                <a:uLnTx/>
                <a:uFillTx/>
                <a:latin typeface="Optima" pitchFamily="2" charset="0"/>
              </a:rPr>
              <a:t>need </a:t>
            </a:r>
            <a:r>
              <a:rPr kumimoji="0" lang="en-GB" sz="1800" b="1" i="0" u="none" strike="noStrike" kern="1200" cap="none" spc="0" normalizeH="0" baseline="0" noProof="0" dirty="0">
                <a:ln>
                  <a:noFill/>
                </a:ln>
                <a:effectLst/>
                <a:uLnTx/>
                <a:uFillTx/>
                <a:latin typeface="Optima" pitchFamily="2" charset="0"/>
              </a:rPr>
              <a:t>a </a:t>
            </a:r>
            <a:r>
              <a:rPr kumimoji="0" lang="en-GB" sz="1800" b="1" i="0" u="sng" strike="noStrike" kern="1200" cap="none" spc="0" normalizeH="0" baseline="0" noProof="0" dirty="0">
                <a:ln>
                  <a:noFill/>
                </a:ln>
                <a:effectLst/>
                <a:uLnTx/>
                <a:uFillTx/>
                <a:latin typeface="Optima" pitchFamily="2" charset="0"/>
              </a:rPr>
              <a:t>water bottle in school everyday</a:t>
            </a:r>
            <a:r>
              <a:rPr kumimoji="0" lang="en-GB" sz="1800" b="1" i="0" u="none" strike="noStrike" kern="1200" cap="none" spc="0" normalizeH="0" baseline="0" noProof="0" dirty="0">
                <a:ln>
                  <a:noFill/>
                </a:ln>
                <a:effectLst/>
                <a:uLnTx/>
                <a:uFillTx/>
                <a:latin typeface="Optima" pitchFamily="2" charset="0"/>
              </a:rPr>
              <a:t>. </a:t>
            </a:r>
            <a:endParaRPr kumimoji="0" lang="en-GB" sz="1400" b="1" i="0" u="none" strike="noStrike" kern="1200" cap="none" spc="0" normalizeH="0" baseline="0" noProof="0" dirty="0">
              <a:ln>
                <a:noFill/>
              </a:ln>
              <a:effectLst/>
              <a:uLnTx/>
              <a:uFillTx/>
              <a:latin typeface="Optima" pitchFamily="2" charset="0"/>
            </a:endParaRPr>
          </a:p>
        </p:txBody>
      </p:sp>
      <p:sp>
        <p:nvSpPr>
          <p:cNvPr id="10" name="Rectangle 9"/>
          <p:cNvSpPr/>
          <p:nvPr/>
        </p:nvSpPr>
        <p:spPr>
          <a:xfrm>
            <a:off x="303161" y="4715169"/>
            <a:ext cx="8564996" cy="1261884"/>
          </a:xfrm>
          <a:prstGeom prst="rect">
            <a:avLst/>
          </a:prstGeom>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lang="en-GB" sz="2000" dirty="0">
              <a:latin typeface="Optima" pitchFamily="2" charset="0"/>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b="0" i="0" u="none" strike="noStrike" kern="1200" cap="none" spc="0" normalizeH="0" baseline="0" noProof="0" dirty="0">
                <a:ln>
                  <a:noFill/>
                </a:ln>
                <a:effectLst/>
                <a:uLnTx/>
                <a:uFillTx/>
                <a:latin typeface="Optima" pitchFamily="2" charset="0"/>
              </a:rPr>
              <a:t>Year </a:t>
            </a:r>
            <a:r>
              <a:rPr kumimoji="0" lang="en-GB" b="0" i="0" u="none" strike="noStrike" kern="1200" cap="none" spc="0" normalizeH="0" baseline="0" noProof="0" dirty="0" smtClean="0">
                <a:ln>
                  <a:noFill/>
                </a:ln>
                <a:effectLst/>
                <a:uLnTx/>
                <a:uFillTx/>
                <a:latin typeface="Optima" pitchFamily="2" charset="0"/>
              </a:rPr>
              <a:t>3 </a:t>
            </a:r>
            <a:r>
              <a:rPr kumimoji="0" lang="en-GB" b="0" i="0" u="none" strike="noStrike" kern="1200" cap="none" spc="0" normalizeH="0" baseline="0" noProof="0" dirty="0">
                <a:ln>
                  <a:noFill/>
                </a:ln>
                <a:effectLst/>
                <a:uLnTx/>
                <a:uFillTx/>
                <a:latin typeface="Optima" pitchFamily="2" charset="0"/>
              </a:rPr>
              <a:t>PE days are </a:t>
            </a:r>
            <a:r>
              <a:rPr lang="en-GB" dirty="0">
                <a:solidFill>
                  <a:srgbClr val="FFFF00"/>
                </a:solidFill>
                <a:latin typeface="Optima" pitchFamily="2" charset="0"/>
              </a:rPr>
              <a:t>MONDAY</a:t>
            </a:r>
            <a:r>
              <a:rPr kumimoji="0" lang="en-GB" b="0" i="0" u="none" strike="noStrike" kern="1200" cap="none" spc="0" normalizeH="0" baseline="0" noProof="0" dirty="0">
                <a:ln>
                  <a:noFill/>
                </a:ln>
                <a:solidFill>
                  <a:srgbClr val="FFFF00"/>
                </a:solidFill>
                <a:effectLst/>
                <a:uLnTx/>
                <a:uFillTx/>
                <a:latin typeface="Optima" pitchFamily="2" charset="0"/>
              </a:rPr>
              <a:t> </a:t>
            </a:r>
            <a:r>
              <a:rPr kumimoji="0" lang="en-GB" b="0" i="0" u="none" strike="noStrike" kern="1200" cap="none" spc="0" normalizeH="0" baseline="0" noProof="0" dirty="0" smtClean="0">
                <a:ln>
                  <a:noFill/>
                </a:ln>
                <a:solidFill>
                  <a:srgbClr val="FFFF00"/>
                </a:solidFill>
                <a:effectLst/>
                <a:uLnTx/>
                <a:uFillTx/>
                <a:latin typeface="Optima" pitchFamily="2" charset="0"/>
              </a:rPr>
              <a:t>(</a:t>
            </a:r>
            <a:r>
              <a:rPr lang="en-GB" noProof="0" dirty="0" smtClean="0">
                <a:solidFill>
                  <a:srgbClr val="FFFF00"/>
                </a:solidFill>
                <a:latin typeface="Optima" pitchFamily="2" charset="0"/>
              </a:rPr>
              <a:t>in</a:t>
            </a:r>
            <a:r>
              <a:rPr kumimoji="0" lang="en-GB" b="0" i="0" u="none" strike="noStrike" kern="1200" cap="none" spc="0" normalizeH="0" baseline="0" noProof="0" dirty="0" smtClean="0">
                <a:ln>
                  <a:noFill/>
                </a:ln>
                <a:solidFill>
                  <a:srgbClr val="FFFF00"/>
                </a:solidFill>
                <a:effectLst/>
                <a:uLnTx/>
                <a:uFillTx/>
                <a:latin typeface="Optima" pitchFamily="2" charset="0"/>
              </a:rPr>
              <a:t>door</a:t>
            </a:r>
            <a:r>
              <a:rPr kumimoji="0" lang="en-GB" b="0" i="0" u="none" strike="noStrike" kern="1200" cap="none" spc="0" normalizeH="0" baseline="0" noProof="0" dirty="0">
                <a:ln>
                  <a:noFill/>
                </a:ln>
                <a:solidFill>
                  <a:srgbClr val="FFFF00"/>
                </a:solidFill>
                <a:effectLst/>
                <a:uLnTx/>
                <a:uFillTx/>
                <a:latin typeface="Optima" pitchFamily="2" charset="0"/>
              </a:rPr>
              <a:t>) and </a:t>
            </a:r>
            <a:r>
              <a:rPr lang="en-GB" dirty="0">
                <a:solidFill>
                  <a:srgbClr val="FFFF00"/>
                </a:solidFill>
                <a:latin typeface="Optima" pitchFamily="2" charset="0"/>
              </a:rPr>
              <a:t>THURSDAY</a:t>
            </a:r>
            <a:r>
              <a:rPr kumimoji="0" lang="en-GB" b="0" i="0" u="none" strike="noStrike" kern="1200" cap="none" spc="0" normalizeH="0" baseline="0" noProof="0" dirty="0">
                <a:ln>
                  <a:noFill/>
                </a:ln>
                <a:solidFill>
                  <a:srgbClr val="FFFF00"/>
                </a:solidFill>
                <a:effectLst/>
                <a:uLnTx/>
                <a:uFillTx/>
                <a:latin typeface="Optima" pitchFamily="2" charset="0"/>
              </a:rPr>
              <a:t> </a:t>
            </a:r>
            <a:r>
              <a:rPr kumimoji="0" lang="en-GB" b="0" i="0" u="none" strike="noStrike" kern="1200" cap="none" spc="0" normalizeH="0" baseline="0" noProof="0" dirty="0" smtClean="0">
                <a:ln>
                  <a:noFill/>
                </a:ln>
                <a:solidFill>
                  <a:srgbClr val="FFFF00"/>
                </a:solidFill>
                <a:effectLst/>
                <a:uLnTx/>
                <a:uFillTx/>
                <a:latin typeface="Optima" pitchFamily="2" charset="0"/>
              </a:rPr>
              <a:t>(</a:t>
            </a:r>
            <a:r>
              <a:rPr lang="en-GB" noProof="0" dirty="0" smtClean="0">
                <a:solidFill>
                  <a:srgbClr val="FFFF00"/>
                </a:solidFill>
                <a:latin typeface="Optima" pitchFamily="2" charset="0"/>
              </a:rPr>
              <a:t>out</a:t>
            </a:r>
            <a:r>
              <a:rPr kumimoji="0" lang="en-GB" b="0" i="0" u="none" strike="noStrike" kern="1200" cap="none" spc="0" normalizeH="0" baseline="0" noProof="0" dirty="0" smtClean="0">
                <a:ln>
                  <a:noFill/>
                </a:ln>
                <a:solidFill>
                  <a:srgbClr val="FFFF00"/>
                </a:solidFill>
                <a:effectLst/>
                <a:uLnTx/>
                <a:uFillTx/>
                <a:latin typeface="Optima" pitchFamily="2" charset="0"/>
              </a:rPr>
              <a:t>door</a:t>
            </a:r>
            <a:r>
              <a:rPr kumimoji="0" lang="en-GB" b="0" i="0" u="none" strike="noStrike" kern="1200" cap="none" spc="0" normalizeH="0" baseline="0" noProof="0" dirty="0">
                <a:ln>
                  <a:noFill/>
                </a:ln>
                <a:solidFill>
                  <a:srgbClr val="FFFF00"/>
                </a:solidFill>
                <a:effectLst/>
                <a:uLnTx/>
                <a:uFillTx/>
                <a:latin typeface="Optima" pitchFamily="2" charset="0"/>
              </a:rPr>
              <a:t>). </a:t>
            </a:r>
            <a:r>
              <a:rPr kumimoji="0" lang="en-GB" b="0" i="0" u="none" strike="noStrike" kern="1200" cap="none" spc="0" normalizeH="0" baseline="0" noProof="0" dirty="0">
                <a:ln>
                  <a:noFill/>
                </a:ln>
                <a:effectLst/>
                <a:uLnTx/>
                <a:uFillTx/>
                <a:latin typeface="Optima" pitchFamily="2" charset="0"/>
              </a:rPr>
              <a:t>Please send your child in wearing their PE kit on these days.</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000" b="0" i="0" u="none" strike="noStrike" kern="1200" cap="none" spc="0" normalizeH="0" baseline="0" noProof="0" dirty="0">
              <a:ln>
                <a:noFill/>
              </a:ln>
              <a:effectLst/>
              <a:uLnTx/>
              <a:uFillTx/>
              <a:latin typeface="Optima" pitchFamily="2" charset="0"/>
            </a:endParaRPr>
          </a:p>
        </p:txBody>
      </p:sp>
      <p:pic>
        <p:nvPicPr>
          <p:cNvPr id="11" name="Picture 10">
            <a:extLst>
              <a:ext uri="{FF2B5EF4-FFF2-40B4-BE49-F238E27FC236}">
                <a16:creationId xmlns:a16="http://schemas.microsoft.com/office/drawing/2014/main" id="{06EEA390-B234-47D1-9DFD-B0C6CE3FCA7C}"/>
              </a:ext>
            </a:extLst>
          </p:cNvPr>
          <p:cNvPicPr>
            <a:picLocks noChangeAspect="1"/>
          </p:cNvPicPr>
          <p:nvPr/>
        </p:nvPicPr>
        <p:blipFill rotWithShape="1">
          <a:blip r:embed="rId2"/>
          <a:srcRect t="13363"/>
          <a:stretch/>
        </p:blipFill>
        <p:spPr>
          <a:xfrm>
            <a:off x="481777" y="2035510"/>
            <a:ext cx="5054912" cy="2845495"/>
          </a:xfrm>
          <a:prstGeom prst="rect">
            <a:avLst/>
          </a:prstGeom>
          <a:ln w="38100" cap="sq">
            <a:solidFill>
              <a:schemeClr val="bg2">
                <a:lumMod val="40000"/>
                <a:lumOff val="60000"/>
              </a:schemeClr>
            </a:solidFill>
            <a:prstDash val="solid"/>
            <a:miter lim="800000"/>
          </a:ln>
          <a:effectLst>
            <a:outerShdw blurRad="50800" dist="38100" dir="2700000" algn="tl" rotWithShape="0">
              <a:srgbClr val="000000">
                <a:alpha val="43000"/>
              </a:srgbClr>
            </a:outerShdw>
          </a:effectLst>
        </p:spPr>
      </p:pic>
      <p:pic>
        <p:nvPicPr>
          <p:cNvPr id="12" name="Picture 11">
            <a:extLst>
              <a:ext uri="{FF2B5EF4-FFF2-40B4-BE49-F238E27FC236}">
                <a16:creationId xmlns:a16="http://schemas.microsoft.com/office/drawing/2014/main" id="{FD400342-02BA-4A35-8402-DF16E3DF6AAB}"/>
              </a:ext>
            </a:extLst>
          </p:cNvPr>
          <p:cNvPicPr>
            <a:picLocks noChangeAspect="1"/>
          </p:cNvPicPr>
          <p:nvPr/>
        </p:nvPicPr>
        <p:blipFill>
          <a:blip r:embed="rId3"/>
          <a:stretch>
            <a:fillRect/>
          </a:stretch>
        </p:blipFill>
        <p:spPr>
          <a:xfrm>
            <a:off x="5724128" y="2017365"/>
            <a:ext cx="2716623" cy="2845495"/>
          </a:xfrm>
          <a:prstGeom prst="rect">
            <a:avLst/>
          </a:prstGeom>
          <a:ln w="38100" cap="sq">
            <a:solidFill>
              <a:schemeClr val="bg2">
                <a:lumMod val="40000"/>
                <a:lumOff val="60000"/>
              </a:schemeClr>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0071243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539552" y="1772816"/>
            <a:ext cx="8208912" cy="3664336"/>
          </a:xfrm>
          <a:prstGeom prst="rect">
            <a:avLst/>
          </a:prstGeom>
          <a:solidFill>
            <a:srgbClr val="002060"/>
          </a:solidFill>
        </p:spPr>
        <p:txBody>
          <a:bodyPr wrap="square">
            <a:spAutoFit/>
          </a:bodyPr>
          <a:lstStyle/>
          <a:p>
            <a:pPr algn="ctr">
              <a:lnSpc>
                <a:spcPct val="107000"/>
              </a:lnSpc>
              <a:spcAft>
                <a:spcPts val="800"/>
              </a:spcAft>
            </a:pPr>
            <a:r>
              <a:rPr lang="en-GB" sz="1600" dirty="0">
                <a:latin typeface="Calibri" panose="020F0502020204030204" pitchFamily="34" charset="0"/>
                <a:ea typeface="Calibri" panose="020F0502020204030204" pitchFamily="34" charset="0"/>
                <a:cs typeface="Times New Roman" panose="02020603050405020304" pitchFamily="18" charset="0"/>
              </a:rPr>
              <a:t>To adhere to health and safety guidelines, children who have their </a:t>
            </a:r>
            <a:r>
              <a:rPr lang="en-GB" sz="1600" dirty="0" smtClean="0">
                <a:latin typeface="Calibri" panose="020F0502020204030204" pitchFamily="34" charset="0"/>
                <a:ea typeface="Calibri" panose="020F0502020204030204" pitchFamily="34" charset="0"/>
                <a:cs typeface="Times New Roman" panose="02020603050405020304" pitchFamily="18" charset="0"/>
              </a:rPr>
              <a:t>ears </a:t>
            </a:r>
            <a:r>
              <a:rPr lang="en-GB" sz="1600" dirty="0">
                <a:latin typeface="Calibri" panose="020F0502020204030204" pitchFamily="34" charset="0"/>
                <a:ea typeface="Calibri" panose="020F0502020204030204" pitchFamily="34" charset="0"/>
                <a:cs typeface="Times New Roman" panose="02020603050405020304" pitchFamily="18" charset="0"/>
              </a:rPr>
              <a:t>pierced should only be wearing studs in school. No other earring types should be worn as they represent a risk. During PE lessons, children need to be able to take out their studs and put them back in at the end of the lessons. If they are unable to do so, they will need to put tape over the studs</a:t>
            </a:r>
            <a:r>
              <a:rPr lang="en-GB" sz="1600" dirty="0" smtClean="0">
                <a:latin typeface="Calibri" panose="020F0502020204030204" pitchFamily="34" charset="0"/>
                <a:ea typeface="Calibri" panose="020F0502020204030204" pitchFamily="34" charset="0"/>
                <a:cs typeface="Times New Roman" panose="02020603050405020304" pitchFamily="18" charset="0"/>
              </a:rPr>
              <a:t>.</a:t>
            </a:r>
          </a:p>
          <a:p>
            <a:pPr algn="ctr">
              <a:lnSpc>
                <a:spcPct val="107000"/>
              </a:lnSpc>
              <a:spcAft>
                <a:spcPts val="800"/>
              </a:spcAft>
            </a:pPr>
            <a:r>
              <a:rPr lang="en-GB" sz="1600" dirty="0" smtClean="0">
                <a:latin typeface="Calibri" panose="020F0502020204030204" pitchFamily="34" charset="0"/>
                <a:ea typeface="Calibri" panose="020F0502020204030204" pitchFamily="34" charset="0"/>
                <a:cs typeface="Times New Roman" panose="02020603050405020304" pitchFamily="18" charset="0"/>
              </a:rPr>
              <a:t> </a:t>
            </a:r>
            <a:endParaRPr lang="en-GB" sz="1600" dirty="0">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1600" dirty="0">
                <a:latin typeface="Calibri" panose="020F0502020204030204" pitchFamily="34" charset="0"/>
                <a:ea typeface="Calibri" panose="020F0502020204030204" pitchFamily="34" charset="0"/>
                <a:cs typeface="Times New Roman" panose="02020603050405020304" pitchFamily="18" charset="0"/>
              </a:rPr>
              <a:t>No other jewellery should be worn at school unless it is of a religious or medical significance. Please inform your child’s teacher if this is the case. </a:t>
            </a:r>
            <a:endParaRPr lang="en-GB" sz="1600" dirty="0" smtClean="0">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endParaRPr lang="en-GB" sz="1600" dirty="0">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1600" dirty="0">
                <a:latin typeface="Calibri" panose="020F0502020204030204" pitchFamily="34" charset="0"/>
                <a:ea typeface="Calibri" panose="020F0502020204030204" pitchFamily="34" charset="0"/>
                <a:cs typeface="Times New Roman" panose="02020603050405020304" pitchFamily="18" charset="0"/>
              </a:rPr>
              <a:t>All children </a:t>
            </a:r>
            <a:r>
              <a:rPr lang="en-GB" sz="1600" dirty="0" smtClean="0">
                <a:latin typeface="Calibri" panose="020F0502020204030204" pitchFamily="34" charset="0"/>
                <a:ea typeface="Calibri" panose="020F0502020204030204" pitchFamily="34" charset="0"/>
                <a:cs typeface="Times New Roman" panose="02020603050405020304" pitchFamily="18" charset="0"/>
              </a:rPr>
              <a:t>with </a:t>
            </a:r>
            <a:r>
              <a:rPr lang="en-GB" sz="1600" dirty="0">
                <a:latin typeface="Calibri" panose="020F0502020204030204" pitchFamily="34" charset="0"/>
                <a:ea typeface="Calibri" panose="020F0502020204030204" pitchFamily="34" charset="0"/>
                <a:cs typeface="Times New Roman" panose="02020603050405020304" pitchFamily="18" charset="0"/>
              </a:rPr>
              <a:t>long hair should wear it tied or clipped back for school. This is, again, to adhere to health and safety guidance and to prevent any possible spread of head lice. Any hair accessories should be discreet and minimal. Extreme hair styles (dyed hair, tramlines, Mohicans etc.) are not permitted. </a:t>
            </a:r>
          </a:p>
        </p:txBody>
      </p:sp>
      <p:sp>
        <p:nvSpPr>
          <p:cNvPr id="7" name="TextBox 6"/>
          <p:cNvSpPr txBox="1"/>
          <p:nvPr/>
        </p:nvSpPr>
        <p:spPr>
          <a:xfrm>
            <a:off x="2555776" y="1052736"/>
            <a:ext cx="4554244" cy="584775"/>
          </a:xfrm>
          <a:prstGeom prst="rect">
            <a:avLst/>
          </a:prstGeom>
          <a:noFill/>
        </p:spPr>
        <p:txBody>
          <a:bodyPr wrap="square" rtlCol="0">
            <a:spAutoFit/>
          </a:bodyPr>
          <a:lstStyle/>
          <a:p>
            <a:r>
              <a:rPr lang="en-GB" sz="3200" b="1" u="sng" dirty="0" smtClean="0"/>
              <a:t>Jewellery and Hair</a:t>
            </a:r>
            <a:endParaRPr lang="en-GB" sz="3200" b="1" u="sng" dirty="0"/>
          </a:p>
        </p:txBody>
      </p:sp>
    </p:spTree>
    <p:extLst>
      <p:ext uri="{BB962C8B-B14F-4D97-AF65-F5344CB8AC3E}">
        <p14:creationId xmlns:p14="http://schemas.microsoft.com/office/powerpoint/2010/main" val="3005948006"/>
      </p:ext>
    </p:extLst>
  </p:cSld>
  <p:clrMapOvr>
    <a:masterClrMapping/>
  </p:clrMapOvr>
  <mc:AlternateContent xmlns:mc="http://schemas.openxmlformats.org/markup-compatibility/2006" xmlns:p14="http://schemas.microsoft.com/office/powerpoint/2010/main">
    <mc:Choice Requires="p14">
      <p:transition spd="slow" p14:dur="59000"/>
    </mc:Choice>
    <mc:Fallback xmlns="">
      <p:transition spd="slow"/>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84151" y="1268760"/>
            <a:ext cx="8627009" cy="5154959"/>
          </a:xfrm>
          <a:noFill/>
        </p:spPr>
        <p:txBody>
          <a:bodyPr>
            <a:normAutofit/>
          </a:bodyPr>
          <a:lstStyle/>
          <a:p>
            <a:pPr marL="0" indent="0" algn="just">
              <a:buNone/>
            </a:pPr>
            <a:r>
              <a:rPr lang="en-GB" sz="2400" dirty="0">
                <a:solidFill>
                  <a:schemeClr val="tx1"/>
                </a:solidFill>
                <a:latin typeface="Optima" pitchFamily="2" charset="0"/>
              </a:rPr>
              <a:t>At the beginning of the term, your child will be given their spellings for the whole term. These will be dated for each week and will be tested every Monday.</a:t>
            </a:r>
          </a:p>
          <a:p>
            <a:pPr marL="0" indent="0" algn="just">
              <a:buNone/>
            </a:pPr>
            <a:endParaRPr lang="en-GB" sz="800" dirty="0">
              <a:solidFill>
                <a:schemeClr val="tx1"/>
              </a:solidFill>
              <a:latin typeface="Optima" pitchFamily="2" charset="0"/>
            </a:endParaRPr>
          </a:p>
          <a:p>
            <a:pPr marL="0" indent="0" algn="just">
              <a:buNone/>
            </a:pPr>
            <a:r>
              <a:rPr lang="en-GB" sz="2400" dirty="0">
                <a:solidFill>
                  <a:schemeClr val="tx1"/>
                </a:solidFill>
                <a:latin typeface="Optima" pitchFamily="2" charset="0"/>
              </a:rPr>
              <a:t>We recommend </a:t>
            </a:r>
            <a:r>
              <a:rPr lang="en-GB" sz="2400" dirty="0" smtClean="0">
                <a:solidFill>
                  <a:schemeClr val="tx1"/>
                </a:solidFill>
                <a:latin typeface="Optima" pitchFamily="2" charset="0"/>
              </a:rPr>
              <a:t>practising </a:t>
            </a:r>
            <a:r>
              <a:rPr lang="en-GB" sz="2400" dirty="0">
                <a:solidFill>
                  <a:schemeClr val="tx1"/>
                </a:solidFill>
                <a:latin typeface="Optima" pitchFamily="2" charset="0"/>
              </a:rPr>
              <a:t>3 x a week for 15 mins.</a:t>
            </a:r>
          </a:p>
          <a:p>
            <a:pPr marL="0" indent="0" algn="just">
              <a:buNone/>
            </a:pPr>
            <a:endParaRPr lang="en-GB" sz="800" dirty="0">
              <a:solidFill>
                <a:schemeClr val="tx1"/>
              </a:solidFill>
              <a:latin typeface="Optima" pitchFamily="2" charset="0"/>
            </a:endParaRPr>
          </a:p>
          <a:p>
            <a:pPr marL="0" indent="0" algn="just">
              <a:buNone/>
            </a:pPr>
            <a:r>
              <a:rPr lang="en-GB" sz="2400" dirty="0">
                <a:solidFill>
                  <a:schemeClr val="tx1"/>
                </a:solidFill>
                <a:latin typeface="Optima" pitchFamily="2" charset="0"/>
              </a:rPr>
              <a:t>This year, our Maths homework each week will be TT </a:t>
            </a:r>
            <a:r>
              <a:rPr lang="en-GB" sz="2400" dirty="0" err="1">
                <a:solidFill>
                  <a:schemeClr val="tx1"/>
                </a:solidFill>
                <a:latin typeface="Optima" pitchFamily="2" charset="0"/>
              </a:rPr>
              <a:t>Rockstars</a:t>
            </a:r>
            <a:r>
              <a:rPr lang="en-GB" sz="2400" dirty="0">
                <a:solidFill>
                  <a:schemeClr val="tx1"/>
                </a:solidFill>
                <a:latin typeface="Optima" pitchFamily="2" charset="0"/>
              </a:rPr>
              <a:t> </a:t>
            </a:r>
            <a:r>
              <a:rPr lang="en-GB" sz="2400" dirty="0" smtClean="0">
                <a:solidFill>
                  <a:schemeClr val="tx1"/>
                </a:solidFill>
                <a:latin typeface="Optima" pitchFamily="2" charset="0"/>
              </a:rPr>
              <a:t>practise. </a:t>
            </a:r>
            <a:r>
              <a:rPr lang="en-GB" sz="2400" dirty="0">
                <a:solidFill>
                  <a:schemeClr val="tx1"/>
                </a:solidFill>
                <a:latin typeface="Optima" pitchFamily="2" charset="0"/>
              </a:rPr>
              <a:t>Your child’s teacher will monitor the completion of this each Monday.</a:t>
            </a:r>
          </a:p>
        </p:txBody>
      </p:sp>
      <p:sp>
        <p:nvSpPr>
          <p:cNvPr id="7" name="TextBox 6"/>
          <p:cNvSpPr txBox="1"/>
          <p:nvPr/>
        </p:nvSpPr>
        <p:spPr>
          <a:xfrm>
            <a:off x="274820" y="116632"/>
            <a:ext cx="5809348" cy="92333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5400" b="0" i="0" u="sng" strike="noStrike" kern="1200" cap="none" spc="0" normalizeH="0" baseline="0" noProof="0" dirty="0">
                <a:ln>
                  <a:noFill/>
                </a:ln>
                <a:effectLst>
                  <a:outerShdw blurRad="38100" dist="38100" dir="2700000" algn="tl">
                    <a:srgbClr val="000000">
                      <a:alpha val="43137"/>
                    </a:srgbClr>
                  </a:outerShdw>
                </a:effectLst>
                <a:uLnTx/>
                <a:uFillTx/>
                <a:latin typeface="Optima" pitchFamily="2" charset="0"/>
              </a:rPr>
              <a:t>Home Learning</a:t>
            </a:r>
          </a:p>
        </p:txBody>
      </p:sp>
      <p:pic>
        <p:nvPicPr>
          <p:cNvPr id="1026" name="Picture 2" descr="NumBots | ttrs-logo">
            <a:extLst>
              <a:ext uri="{FF2B5EF4-FFF2-40B4-BE49-F238E27FC236}">
                <a16:creationId xmlns:a16="http://schemas.microsoft.com/office/drawing/2014/main" id="{3CE0C85B-85EA-4549-83D9-A692C0C1F68B}"/>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4017" b="97252" l="2315" r="97840">
                        <a14:foregroundMark x1="28395" y1="4017" x2="37037" y2="5708"/>
                        <a14:foregroundMark x1="4475" y1="17970" x2="9259" y2="25159"/>
                        <a14:foregroundMark x1="2623" y1="28330" x2="2623" y2="28330"/>
                        <a14:foregroundMark x1="20679" y1="61099" x2="21142" y2="61311"/>
                        <a14:foregroundMark x1="14506" y1="67653" x2="14506" y2="67653"/>
                        <a14:foregroundMark x1="16821" y1="93869" x2="16821" y2="93869"/>
                        <a14:foregroundMark x1="61111" y1="95772" x2="61111" y2="95772"/>
                        <a14:foregroundMark x1="85648" y1="69767" x2="85648" y2="69767"/>
                        <a14:foregroundMark x1="77778" y1="61311" x2="77778" y2="61311"/>
                        <a14:foregroundMark x1="14969" y1="97463" x2="14969" y2="97463"/>
                        <a14:foregroundMark x1="92284" y1="23890" x2="92284" y2="23890"/>
                        <a14:foregroundMark x1="94290" y1="31290" x2="94290" y2="31290"/>
                        <a14:foregroundMark x1="95216" y1="37844" x2="95216" y2="37844"/>
                        <a14:foregroundMark x1="96142" y1="28118" x2="96142" y2="28118"/>
                        <a14:foregroundMark x1="97840" y1="36575" x2="97840" y2="36575"/>
                      </a14:backgroundRemoval>
                    </a14:imgEffect>
                  </a14:imgLayer>
                </a14:imgProps>
              </a:ext>
              <a:ext uri="{28A0092B-C50C-407E-A947-70E740481C1C}">
                <a14:useLocalDpi xmlns:a14="http://schemas.microsoft.com/office/drawing/2010/main" val="0"/>
              </a:ext>
            </a:extLst>
          </a:blip>
          <a:srcRect/>
          <a:stretch>
            <a:fillRect/>
          </a:stretch>
        </p:blipFill>
        <p:spPr bwMode="auto">
          <a:xfrm>
            <a:off x="6041084" y="4437112"/>
            <a:ext cx="2870076" cy="2094978"/>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Why Homework Is Important - TigerCampus Hong Kong">
            <a:extLst>
              <a:ext uri="{FF2B5EF4-FFF2-40B4-BE49-F238E27FC236}">
                <a16:creationId xmlns:a16="http://schemas.microsoft.com/office/drawing/2014/main" id="{4BC8D047-B483-41CA-B6B8-129BEB5E38F9}"/>
              </a:ext>
            </a:extLst>
          </p:cNvPr>
          <p:cNvPicPr>
            <a:picLocks noChangeAspect="1" noChangeArrowheads="1"/>
          </p:cNvPicPr>
          <p:nvPr/>
        </p:nvPicPr>
        <p:blipFill rotWithShape="1">
          <a:blip r:embed="rId4">
            <a:extLst>
              <a:ext uri="{BEBA8EAE-BF5A-486C-A8C5-ECC9F3942E4B}">
                <a14:imgProps xmlns:a14="http://schemas.microsoft.com/office/drawing/2010/main">
                  <a14:imgLayer r:embed="rId5">
                    <a14:imgEffect>
                      <a14:backgroundRemoval t="10000" b="90000" l="1754" r="98509">
                        <a14:foregroundMark x1="10526" y1="44800" x2="10526" y2="44800"/>
                        <a14:foregroundMark x1="7368" y1="30200" x2="13772" y2="51200"/>
                        <a14:foregroundMark x1="19737" y1="33800" x2="23860" y2="57400"/>
                        <a14:foregroundMark x1="33509" y1="34800" x2="33947" y2="49200"/>
                        <a14:foregroundMark x1="33947" y1="49200" x2="34298" y2="51200"/>
                        <a14:foregroundMark x1="29474" y1="36200" x2="35439" y2="40200"/>
                        <a14:foregroundMark x1="35439" y1="40200" x2="35877" y2="40200"/>
                        <a14:foregroundMark x1="36404" y1="36000" x2="36930" y2="59800"/>
                        <a14:foregroundMark x1="36053" y1="60600" x2="29986" y2="59900"/>
                        <a14:foregroundMark x1="29528" y1="36200" x2="29561" y2="34000"/>
                        <a14:foregroundMark x1="29458" y1="40800" x2="29528" y2="36200"/>
                        <a14:foregroundMark x1="29328" y1="49317" x2="29458" y2="40800"/>
                        <a14:foregroundMark x1="37456" y1="33600" x2="37281" y2="61000"/>
                        <a14:foregroundMark x1="37281" y1="61000" x2="37632" y2="42600"/>
                        <a14:foregroundMark x1="37895" y1="46600" x2="38219" y2="56740"/>
                        <a14:foregroundMark x1="69825" y1="34200" x2="66053" y2="46800"/>
                        <a14:foregroundMark x1="66053" y1="46800" x2="69211" y2="37400"/>
                        <a14:foregroundMark x1="69211" y1="37400" x2="69211" y2="34800"/>
                        <a14:foregroundMark x1="66053" y1="33800" x2="64561" y2="58000"/>
                        <a14:foregroundMark x1="70702" y1="34600" x2="70877" y2="57000"/>
                        <a14:foregroundMark x1="70175" y1="58200" x2="70175" y2="58200"/>
                        <a14:foregroundMark x1="67719" y1="59200" x2="71754" y2="58200"/>
                        <a14:foregroundMark x1="74725" y1="43463" x2="74729" y2="43062"/>
                        <a14:foregroundMark x1="75245" y1="39607" x2="76930" y2="31000"/>
                        <a14:foregroundMark x1="76930" y1="31000" x2="80789" y2="31200"/>
                        <a14:foregroundMark x1="81316" y1="32000" x2="83070" y2="48600"/>
                        <a14:foregroundMark x1="83070" y1="48600" x2="81053" y2="60600"/>
                        <a14:foregroundMark x1="81053" y1="60600" x2="81053" y2="61800"/>
                        <a14:foregroundMark x1="87281" y1="60400" x2="86228" y2="30400"/>
                        <a14:foregroundMark x1="86228" y1="30400" x2="90614" y2="36800"/>
                        <a14:foregroundMark x1="90614" y1="36800" x2="91754" y2="36800"/>
                        <a14:foregroundMark x1="92105" y1="36200" x2="92105" y2="36200"/>
                        <a14:foregroundMark x1="92018" y1="33400" x2="92018" y2="33400"/>
                        <a14:foregroundMark x1="45000" y1="33200" x2="45000" y2="56400"/>
                        <a14:foregroundMark x1="44737" y1="30800" x2="45000" y2="30800"/>
                        <a14:foregroundMark x1="45175" y1="29800" x2="45175" y2="29800"/>
                        <a14:foregroundMark x1="45088" y1="29200" x2="45088" y2="29200"/>
                        <a14:foregroundMark x1="45088" y1="28200" x2="45088" y2="28200"/>
                        <a14:foregroundMark x1="45088" y1="27000" x2="45088" y2="27000"/>
                        <a14:foregroundMark x1="19737" y1="56400" x2="19737" y2="56400"/>
                        <a14:foregroundMark x1="25000" y1="37800" x2="25000" y2="37800"/>
                        <a14:foregroundMark x1="25000" y1="37000" x2="25000" y2="37000"/>
                        <a14:foregroundMark x1="21053" y1="35200" x2="24912" y2="36000"/>
                        <a14:foregroundMark x1="24737" y1="56800" x2="24737" y2="56800"/>
                        <a14:foregroundMark x1="25789" y1="56400" x2="25789" y2="56400"/>
                        <a14:foregroundMark x1="25614" y1="35600" x2="25877" y2="46400"/>
                        <a14:foregroundMark x1="26404" y1="34600" x2="26404" y2="46600"/>
                        <a14:foregroundMark x1="15877" y1="53800" x2="43509" y2="57800"/>
                        <a14:foregroundMark x1="43509" y1="57800" x2="69211" y2="56400"/>
                        <a14:foregroundMark x1="69211" y1="56400" x2="90877" y2="58400"/>
                        <a14:foregroundMark x1="92281" y1="35400" x2="52018" y2="35200"/>
                        <a14:foregroundMark x1="42544" y1="40600" x2="78333" y2="47000"/>
                        <a14:foregroundMark x1="78860" y1="46600" x2="52982" y2="46600"/>
                        <a14:foregroundMark x1="50263" y1="40800" x2="73158" y2="41600"/>
                        <a14:foregroundMark x1="76754" y1="42400" x2="62719" y2="44200"/>
                        <a14:foregroundMark x1="63947" y1="52200" x2="80965" y2="51800"/>
                        <a14:foregroundMark x1="80965" y1="51800" x2="81754" y2="51800"/>
                        <a14:foregroundMark x1="75088" y1="41000" x2="75088" y2="40400"/>
                        <a14:foregroundMark x1="74386" y1="38800" x2="74386" y2="38800"/>
                        <a14:foregroundMark x1="69123" y1="38800" x2="77018" y2="40400"/>
                        <a14:foregroundMark x1="60702" y1="51000" x2="66404" y2="53400"/>
                        <a14:foregroundMark x1="58158" y1="60200" x2="74561" y2="60800"/>
                        <a14:foregroundMark x1="5263" y1="61800" x2="30789" y2="60400"/>
                        <a14:foregroundMark x1="30789" y1="60400" x2="38772" y2="60600"/>
                        <a14:foregroundMark x1="3333" y1="28400" x2="10614" y2="47200"/>
                        <a14:foregroundMark x1="10614" y1="47200" x2="13333" y2="59800"/>
                        <a14:foregroundMark x1="13333" y1="59800" x2="19298" y2="67400"/>
                        <a14:foregroundMark x1="19298" y1="67400" x2="21842" y2="67400"/>
                        <a14:foregroundMark x1="2632" y1="67400" x2="2368" y2="53400"/>
                        <a14:foregroundMark x1="2368" y1="53400" x2="4298" y2="37200"/>
                        <a14:foregroundMark x1="4298" y1="37200" x2="31667" y2="26800"/>
                        <a14:foregroundMark x1="5000" y1="26200" x2="12719" y2="26200"/>
                        <a14:foregroundMark x1="12719" y1="26200" x2="57544" y2="28000"/>
                        <a14:foregroundMark x1="57544" y1="28000" x2="80789" y2="26600"/>
                        <a14:foregroundMark x1="80789" y1="26600" x2="82895" y2="26600"/>
                        <a14:foregroundMark x1="27281" y1="30800" x2="95175" y2="33200"/>
                        <a14:foregroundMark x1="85088" y1="28400" x2="93860" y2="28200"/>
                        <a14:foregroundMark x1="93860" y1="28200" x2="98509" y2="28200"/>
                        <a14:foregroundMark x1="96404" y1="28000" x2="96404" y2="28000"/>
                        <a14:foregroundMark x1="94825" y1="26200" x2="88860" y2="26000"/>
                        <a14:foregroundMark x1="96140" y1="35200" x2="97018" y2="71600"/>
                        <a14:foregroundMark x1="94298" y1="65400" x2="7105" y2="72200"/>
                        <a14:foregroundMark x1="7105" y1="72200" x2="1754" y2="69000"/>
                        <a14:foregroundMark x1="1754" y1="69000" x2="1754" y2="69000"/>
                        <a14:foregroundMark x1="23509" y1="49800" x2="50088" y2="43600"/>
                        <a14:foregroundMark x1="36140" y1="37800" x2="43421" y2="49600"/>
                        <a14:foregroundMark x1="43421" y1="49600" x2="43684" y2="51000"/>
                        <a14:foregroundMark x1="38158" y1="39400" x2="41140" y2="54800"/>
                        <a14:foregroundMark x1="29298" y1="35200" x2="27281" y2="53800"/>
                        <a14:foregroundMark x1="62018" y1="70600" x2="92018" y2="71000"/>
                        <a14:foregroundMark x1="62281" y1="64600" x2="65439" y2="64600"/>
                        <a14:foregroundMark x1="61053" y1="64000" x2="66316" y2="64400"/>
                        <a14:foregroundMark x1="62895" y1="41800" x2="62895" y2="41800"/>
                        <a14:foregroundMark x1="62105" y1="35200" x2="64211" y2="39600"/>
                      </a14:backgroundRemoval>
                    </a14:imgEffect>
                  </a14:imgLayer>
                </a14:imgProps>
              </a:ext>
              <a:ext uri="{28A0092B-C50C-407E-A947-70E740481C1C}">
                <a14:useLocalDpi xmlns:a14="http://schemas.microsoft.com/office/drawing/2010/main" val="0"/>
              </a:ext>
            </a:extLst>
          </a:blip>
          <a:srcRect l="1176" t="23065" r="1176" b="30566"/>
          <a:stretch/>
        </p:blipFill>
        <p:spPr bwMode="auto">
          <a:xfrm>
            <a:off x="274820" y="4916725"/>
            <a:ext cx="5453877" cy="11357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301199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AE9BE3B-13A1-4770-9E86-2B5E7E9BF5C4}"/>
              </a:ext>
            </a:extLst>
          </p:cNvPr>
          <p:cNvSpPr>
            <a:spLocks noGrp="1"/>
          </p:cNvSpPr>
          <p:nvPr>
            <p:ph idx="1"/>
          </p:nvPr>
        </p:nvSpPr>
        <p:spPr>
          <a:xfrm>
            <a:off x="539552" y="1556792"/>
            <a:ext cx="7632848" cy="923331"/>
          </a:xfrm>
        </p:spPr>
        <p:txBody>
          <a:bodyPr>
            <a:normAutofit/>
          </a:bodyPr>
          <a:lstStyle/>
          <a:p>
            <a:pPr marL="0" indent="0">
              <a:buClr>
                <a:srgbClr val="0066FF"/>
              </a:buClr>
              <a:buNone/>
            </a:pPr>
            <a:r>
              <a:rPr lang="en-GB" sz="2400" dirty="0">
                <a:effectLst>
                  <a:outerShdw blurRad="38100" dist="38100" dir="2700000" algn="tl">
                    <a:srgbClr val="000000">
                      <a:alpha val="43137"/>
                    </a:srgbClr>
                  </a:outerShdw>
                </a:effectLst>
                <a:latin typeface="Optima" pitchFamily="2" charset="0"/>
              </a:rPr>
              <a:t>Garage – Please talk about the questions your children will be asked before they start!</a:t>
            </a:r>
          </a:p>
        </p:txBody>
      </p:sp>
      <p:sp>
        <p:nvSpPr>
          <p:cNvPr id="6" name="TextBox 5">
            <a:extLst>
              <a:ext uri="{FF2B5EF4-FFF2-40B4-BE49-F238E27FC236}">
                <a16:creationId xmlns:a16="http://schemas.microsoft.com/office/drawing/2014/main" id="{AED1CD9F-CF75-4EA6-8158-688041CA0FA8}"/>
              </a:ext>
            </a:extLst>
          </p:cNvPr>
          <p:cNvSpPr txBox="1"/>
          <p:nvPr/>
        </p:nvSpPr>
        <p:spPr>
          <a:xfrm>
            <a:off x="539552" y="339043"/>
            <a:ext cx="4644132" cy="92333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5400" b="0" i="0" u="sng" strike="noStrike" kern="1200" cap="none" spc="0" normalizeH="0" baseline="0" noProof="0" dirty="0">
                <a:ln>
                  <a:noFill/>
                </a:ln>
                <a:effectLst>
                  <a:outerShdw blurRad="38100" dist="38100" dir="2700000" algn="tl">
                    <a:srgbClr val="000000">
                      <a:alpha val="43137"/>
                    </a:srgbClr>
                  </a:outerShdw>
                </a:effectLst>
                <a:uLnTx/>
                <a:uFillTx/>
                <a:latin typeface="Optima" pitchFamily="2" charset="0"/>
              </a:rPr>
              <a:t>TTRS</a:t>
            </a:r>
          </a:p>
        </p:txBody>
      </p:sp>
      <p:pic>
        <p:nvPicPr>
          <p:cNvPr id="7" name="Picture 6">
            <a:extLst>
              <a:ext uri="{FF2B5EF4-FFF2-40B4-BE49-F238E27FC236}">
                <a16:creationId xmlns:a16="http://schemas.microsoft.com/office/drawing/2014/main" id="{0E9A4D8F-3050-4880-AD87-25426D1434C6}"/>
              </a:ext>
            </a:extLst>
          </p:cNvPr>
          <p:cNvPicPr>
            <a:picLocks noChangeAspect="1"/>
          </p:cNvPicPr>
          <p:nvPr/>
        </p:nvPicPr>
        <p:blipFill>
          <a:blip r:embed="rId2"/>
          <a:stretch>
            <a:fillRect/>
          </a:stretch>
        </p:blipFill>
        <p:spPr>
          <a:xfrm>
            <a:off x="480441" y="2852936"/>
            <a:ext cx="8183117" cy="3134162"/>
          </a:xfrm>
          <a:prstGeom prst="rect">
            <a:avLst/>
          </a:prstGeom>
          <a:ln w="38100" cap="sq">
            <a:solidFill>
              <a:schemeClr val="bg2">
                <a:lumMod val="40000"/>
                <a:lumOff val="60000"/>
              </a:schemeClr>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7693095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8495" y="1412776"/>
            <a:ext cx="8627009" cy="5154959"/>
          </a:xfrm>
          <a:noFill/>
        </p:spPr>
        <p:txBody>
          <a:bodyPr>
            <a:normAutofit/>
          </a:bodyPr>
          <a:lstStyle/>
          <a:p>
            <a:pPr marL="0" indent="0" algn="just">
              <a:buNone/>
            </a:pPr>
            <a:r>
              <a:rPr lang="en-GB" sz="3000" dirty="0">
                <a:solidFill>
                  <a:schemeClr val="tx1"/>
                </a:solidFill>
                <a:latin typeface="Optima" pitchFamily="2" charset="0"/>
              </a:rPr>
              <a:t>We also encourage children to complete daily reading. If this is recorded on Boom Reader, they will earn </a:t>
            </a:r>
            <a:r>
              <a:rPr lang="en-GB" sz="3000" dirty="0">
                <a:solidFill>
                  <a:schemeClr val="accent2"/>
                </a:solidFill>
                <a:latin typeface="Optima" pitchFamily="2" charset="0"/>
              </a:rPr>
              <a:t>Golden Tickets </a:t>
            </a:r>
            <a:r>
              <a:rPr lang="en-GB" sz="3000" dirty="0">
                <a:solidFill>
                  <a:schemeClr val="tx1"/>
                </a:solidFill>
                <a:latin typeface="Optima" pitchFamily="2" charset="0"/>
              </a:rPr>
              <a:t>and will be given the chance to win a book from the vending machine or a bookmark.</a:t>
            </a:r>
          </a:p>
          <a:p>
            <a:pPr marL="0" indent="0" algn="just">
              <a:buNone/>
            </a:pPr>
            <a:endParaRPr lang="en-GB" sz="3000" dirty="0">
              <a:latin typeface="Optima" pitchFamily="2" charset="0"/>
            </a:endParaRPr>
          </a:p>
          <a:p>
            <a:pPr marL="0" indent="0" algn="just">
              <a:buNone/>
            </a:pPr>
            <a:r>
              <a:rPr lang="en-GB" sz="3200" dirty="0">
                <a:latin typeface="Optima" pitchFamily="2" charset="0"/>
              </a:rPr>
              <a:t>If you are able to support the school with listening to readers, or offer your time in any way, please contact the office and they will forward your information to class teachers.</a:t>
            </a:r>
          </a:p>
          <a:p>
            <a:pPr marL="0" indent="0" algn="just">
              <a:buNone/>
            </a:pPr>
            <a:endParaRPr lang="en-GB" sz="3000" dirty="0">
              <a:solidFill>
                <a:schemeClr val="tx1"/>
              </a:solidFill>
            </a:endParaRPr>
          </a:p>
        </p:txBody>
      </p:sp>
      <p:sp>
        <p:nvSpPr>
          <p:cNvPr id="7" name="TextBox 6"/>
          <p:cNvSpPr txBox="1"/>
          <p:nvPr/>
        </p:nvSpPr>
        <p:spPr>
          <a:xfrm>
            <a:off x="262146" y="188640"/>
            <a:ext cx="6182062" cy="92333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5400" b="0" i="0" u="sng"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Optima" pitchFamily="2" charset="0"/>
              </a:rPr>
              <a:t>Home Learning</a:t>
            </a:r>
          </a:p>
        </p:txBody>
      </p:sp>
    </p:spTree>
    <p:extLst>
      <p:ext uri="{BB962C8B-B14F-4D97-AF65-F5344CB8AC3E}">
        <p14:creationId xmlns:p14="http://schemas.microsoft.com/office/powerpoint/2010/main" val="15231126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descr="abstract design">
            <a:extLst>
              <a:ext uri="{FF2B5EF4-FFF2-40B4-BE49-F238E27FC236}">
                <a16:creationId xmlns:a16="http://schemas.microsoft.com/office/drawing/2014/main" id="{F0A8E60D-B0B1-8683-A78E-565C42B843EB}"/>
              </a:ext>
            </a:extLst>
          </p:cNvPr>
          <p:cNvPicPr>
            <a:picLocks noChangeAspect="1"/>
          </p:cNvPicPr>
          <p:nvPr/>
        </p:nvPicPr>
        <p:blipFill rotWithShape="1">
          <a:blip r:embed="rId3">
            <a:duotone>
              <a:prstClr val="black"/>
              <a:schemeClr val="accent5">
                <a:tint val="45000"/>
                <a:satMod val="400000"/>
              </a:schemeClr>
            </a:duotone>
            <a:alphaModFix amt="25000"/>
          </a:blip>
          <a:srcRect t="18308" r="6818" b="2872"/>
          <a:stretch/>
        </p:blipFill>
        <p:spPr>
          <a:xfrm flipH="1">
            <a:off x="-9736" y="0"/>
            <a:ext cx="9143985" cy="10087897"/>
          </a:xfrm>
          <a:prstGeom prst="rect">
            <a:avLst/>
          </a:prstGeom>
        </p:spPr>
      </p:pic>
      <p:pic>
        <p:nvPicPr>
          <p:cNvPr id="15" name="Picture 14" descr="A logo with a tree and text&#10;&#10;Description automatically generated">
            <a:extLst>
              <a:ext uri="{FF2B5EF4-FFF2-40B4-BE49-F238E27FC236}">
                <a16:creationId xmlns:a16="http://schemas.microsoft.com/office/drawing/2014/main" id="{99E2C0B9-E8A4-D206-DB7E-A6D8DC0D3542}"/>
              </a:ext>
            </a:extLst>
          </p:cNvPr>
          <p:cNvPicPr>
            <a:picLocks noChangeAspect="1"/>
          </p:cNvPicPr>
          <p:nvPr/>
        </p:nvPicPr>
        <p:blipFill rotWithShape="1">
          <a:blip r:embed="rId4"/>
          <a:srcRect b="24447"/>
          <a:stretch/>
        </p:blipFill>
        <p:spPr>
          <a:xfrm>
            <a:off x="1330750" y="1350916"/>
            <a:ext cx="1550102" cy="1690859"/>
          </a:xfrm>
          <a:prstGeom prst="rect">
            <a:avLst/>
          </a:prstGeom>
        </p:spPr>
      </p:pic>
      <p:pic>
        <p:nvPicPr>
          <p:cNvPr id="1026" name="Picture 2" descr="Reading Schools"/>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02528" y="3535440"/>
            <a:ext cx="3606546" cy="159989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No photo description availabl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237030" y="1182268"/>
            <a:ext cx="4585376" cy="4493463"/>
          </a:xfrm>
          <a:prstGeom prst="rect">
            <a:avLst/>
          </a:prstGeom>
          <a:ln w="38100" cap="sq">
            <a:solidFill>
              <a:srgbClr val="0F186F"/>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565674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575135" y="404664"/>
            <a:ext cx="6063360" cy="707886"/>
          </a:xfrm>
          <a:prstGeom prst="rect">
            <a:avLst/>
          </a:prstGeom>
          <a:noFill/>
        </p:spPr>
        <p:txBody>
          <a:bodyPr wrap="square" rtlCol="0">
            <a:spAutoFit/>
          </a:bodyPr>
          <a:lstStyle/>
          <a:p>
            <a:r>
              <a:rPr lang="en-GB" sz="4000" u="sng" dirty="0">
                <a:solidFill>
                  <a:schemeClr val="tx1">
                    <a:lumMod val="95000"/>
                  </a:schemeClr>
                </a:solidFill>
                <a:effectLst>
                  <a:outerShdw blurRad="38100" dist="38100" dir="2700000" algn="tl">
                    <a:srgbClr val="000000">
                      <a:alpha val="43137"/>
                    </a:srgbClr>
                  </a:outerShdw>
                </a:effectLst>
                <a:latin typeface="Optima" pitchFamily="2" charset="0"/>
              </a:rPr>
              <a:t>Oxford Reading Scheme </a:t>
            </a:r>
            <a:endParaRPr lang="en-GB" sz="1200" u="sng" dirty="0">
              <a:solidFill>
                <a:schemeClr val="tx1">
                  <a:lumMod val="95000"/>
                </a:schemeClr>
              </a:solidFill>
              <a:effectLst>
                <a:outerShdw blurRad="38100" dist="38100" dir="2700000" algn="tl">
                  <a:srgbClr val="000000">
                    <a:alpha val="43137"/>
                  </a:srgbClr>
                </a:outerShdw>
              </a:effectLst>
              <a:latin typeface="Optima" pitchFamily="2" charset="0"/>
            </a:endParaRPr>
          </a:p>
        </p:txBody>
      </p:sp>
      <p:pic>
        <p:nvPicPr>
          <p:cNvPr id="6" name="Picture 5"/>
          <p:cNvPicPr>
            <a:picLocks noChangeAspect="1"/>
          </p:cNvPicPr>
          <p:nvPr/>
        </p:nvPicPr>
        <p:blipFill>
          <a:blip r:embed="rId3"/>
          <a:stretch>
            <a:fillRect/>
          </a:stretch>
        </p:blipFill>
        <p:spPr>
          <a:xfrm>
            <a:off x="6259921" y="1269635"/>
            <a:ext cx="2460329" cy="1803173"/>
          </a:xfrm>
          <a:prstGeom prst="rect">
            <a:avLst/>
          </a:prstGeom>
          <a:ln w="38100" cap="sq">
            <a:solidFill>
              <a:schemeClr val="bg2">
                <a:lumMod val="40000"/>
                <a:lumOff val="60000"/>
              </a:schemeClr>
            </a:solidFill>
            <a:prstDash val="solid"/>
            <a:miter lim="800000"/>
          </a:ln>
          <a:effectLst>
            <a:outerShdw blurRad="50800" dist="38100" dir="2700000" algn="tl" rotWithShape="0">
              <a:srgbClr val="000000">
                <a:alpha val="43000"/>
              </a:srgbClr>
            </a:outerShdw>
          </a:effectLst>
        </p:spPr>
      </p:pic>
      <p:pic>
        <p:nvPicPr>
          <p:cNvPr id="4" name="Google Shape;402;p61">
            <a:extLst>
              <a:ext uri="{FF2B5EF4-FFF2-40B4-BE49-F238E27FC236}">
                <a16:creationId xmlns:a16="http://schemas.microsoft.com/office/drawing/2014/main" id="{513C543E-7B25-4E32-84EB-7C0DF951A999}"/>
              </a:ext>
            </a:extLst>
          </p:cNvPr>
          <p:cNvPicPr preferRelativeResize="0"/>
          <p:nvPr/>
        </p:nvPicPr>
        <p:blipFill rotWithShape="1">
          <a:blip r:embed="rId4">
            <a:alphaModFix/>
          </a:blip>
          <a:srcRect/>
          <a:stretch/>
        </p:blipFill>
        <p:spPr>
          <a:xfrm>
            <a:off x="4658053" y="2473017"/>
            <a:ext cx="1395262" cy="620539"/>
          </a:xfrm>
          <a:prstGeom prst="rect">
            <a:avLst/>
          </a:prstGeom>
          <a:noFill/>
          <a:ln>
            <a:noFill/>
          </a:ln>
        </p:spPr>
      </p:pic>
      <p:pic>
        <p:nvPicPr>
          <p:cNvPr id="5" name="Google Shape;405;p61">
            <a:extLst>
              <a:ext uri="{FF2B5EF4-FFF2-40B4-BE49-F238E27FC236}">
                <a16:creationId xmlns:a16="http://schemas.microsoft.com/office/drawing/2014/main" id="{27E7A503-34C5-44D9-85B5-6B195D769570}"/>
              </a:ext>
            </a:extLst>
          </p:cNvPr>
          <p:cNvPicPr preferRelativeResize="0"/>
          <p:nvPr/>
        </p:nvPicPr>
        <p:blipFill rotWithShape="1">
          <a:blip r:embed="rId5">
            <a:alphaModFix/>
          </a:blip>
          <a:srcRect/>
          <a:stretch/>
        </p:blipFill>
        <p:spPr>
          <a:xfrm>
            <a:off x="6053315" y="3229893"/>
            <a:ext cx="2873542" cy="3275540"/>
          </a:xfrm>
          <a:prstGeom prst="rect">
            <a:avLst/>
          </a:prstGeom>
          <a:noFill/>
          <a:ln w="28575" cap="flat" cmpd="sng">
            <a:solidFill>
              <a:srgbClr val="ED7D31"/>
            </a:solidFill>
            <a:prstDash val="solid"/>
            <a:round/>
            <a:headEnd type="none" w="sm" len="sm"/>
            <a:tailEnd type="none" w="sm" len="sm"/>
          </a:ln>
        </p:spPr>
      </p:pic>
      <p:pic>
        <p:nvPicPr>
          <p:cNvPr id="7" name="Google Shape;483;p68">
            <a:extLst>
              <a:ext uri="{FF2B5EF4-FFF2-40B4-BE49-F238E27FC236}">
                <a16:creationId xmlns:a16="http://schemas.microsoft.com/office/drawing/2014/main" id="{27092959-EB0A-4B1B-93B7-644A0E86B3F2}"/>
              </a:ext>
            </a:extLst>
          </p:cNvPr>
          <p:cNvPicPr preferRelativeResize="0"/>
          <p:nvPr/>
        </p:nvPicPr>
        <p:blipFill rotWithShape="1">
          <a:blip r:embed="rId6">
            <a:alphaModFix/>
          </a:blip>
          <a:srcRect/>
          <a:stretch/>
        </p:blipFill>
        <p:spPr>
          <a:xfrm>
            <a:off x="423750" y="1556792"/>
            <a:ext cx="3970566" cy="4662106"/>
          </a:xfrm>
          <a:prstGeom prst="rect">
            <a:avLst/>
          </a:prstGeom>
          <a:noFill/>
          <a:ln w="28575" cap="flat" cmpd="sng">
            <a:solidFill>
              <a:srgbClr val="ED7D31"/>
            </a:solidFill>
            <a:prstDash val="solid"/>
            <a:round/>
            <a:headEnd type="none" w="sm" len="sm"/>
            <a:tailEnd type="none" w="sm" len="sm"/>
          </a:ln>
        </p:spPr>
      </p:pic>
    </p:spTree>
    <p:extLst>
      <p:ext uri="{BB962C8B-B14F-4D97-AF65-F5344CB8AC3E}">
        <p14:creationId xmlns:p14="http://schemas.microsoft.com/office/powerpoint/2010/main" val="6215036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32784" y="354555"/>
            <a:ext cx="8228409" cy="854080"/>
          </a:xfrm>
          <a:prstGeom prst="rect">
            <a:avLst/>
          </a:prstGeom>
          <a:noFill/>
        </p:spPr>
        <p:txBody>
          <a:bodyPr wrap="square" rtlCol="0">
            <a:spAutoFit/>
          </a:bodyPr>
          <a:lstStyle/>
          <a:p>
            <a:r>
              <a:rPr lang="en-GB" sz="4950" cap="small" dirty="0">
                <a:solidFill>
                  <a:schemeClr val="accent5">
                    <a:lumMod val="40000"/>
                    <a:lumOff val="60000"/>
                  </a:schemeClr>
                </a:solidFill>
                <a:effectLst>
                  <a:outerShdw blurRad="38100" dist="38100" dir="2700000" algn="tl">
                    <a:srgbClr val="000000">
                      <a:alpha val="43137"/>
                    </a:srgbClr>
                  </a:outerShdw>
                </a:effectLst>
                <a:latin typeface="Aharoni"/>
              </a:rPr>
              <a:t>Grapple and Enjoyment</a:t>
            </a:r>
          </a:p>
        </p:txBody>
      </p:sp>
      <p:sp>
        <p:nvSpPr>
          <p:cNvPr id="4" name="TextBox 3"/>
          <p:cNvSpPr txBox="1"/>
          <p:nvPr/>
        </p:nvSpPr>
        <p:spPr>
          <a:xfrm>
            <a:off x="347058" y="1390016"/>
            <a:ext cx="8399859" cy="646331"/>
          </a:xfrm>
          <a:prstGeom prst="rect">
            <a:avLst/>
          </a:prstGeom>
          <a:noFill/>
        </p:spPr>
        <p:txBody>
          <a:bodyPr wrap="square" rtlCol="0">
            <a:spAutoFit/>
          </a:bodyPr>
          <a:lstStyle/>
          <a:p>
            <a:pPr algn="ctr"/>
            <a:r>
              <a:rPr lang="en-GB" dirty="0">
                <a:solidFill>
                  <a:schemeClr val="accent5">
                    <a:lumMod val="40000"/>
                    <a:lumOff val="60000"/>
                  </a:schemeClr>
                </a:solidFill>
                <a:effectLst>
                  <a:outerShdw blurRad="38100" dist="38100" dir="2700000" algn="tl">
                    <a:srgbClr val="000000">
                      <a:alpha val="43137"/>
                    </a:srgbClr>
                  </a:outerShdw>
                </a:effectLst>
              </a:rPr>
              <a:t>Children will be assessed in the next few weeks to determine their current reading level / reading age</a:t>
            </a:r>
          </a:p>
        </p:txBody>
      </p:sp>
      <p:sp>
        <p:nvSpPr>
          <p:cNvPr id="6" name="Content Placeholder 5"/>
          <p:cNvSpPr>
            <a:spLocks noGrp="1"/>
          </p:cNvSpPr>
          <p:nvPr>
            <p:ph sz="half" idx="1"/>
          </p:nvPr>
        </p:nvSpPr>
        <p:spPr>
          <a:xfrm>
            <a:off x="636984" y="3771901"/>
            <a:ext cx="3696891" cy="1152016"/>
          </a:xfrm>
        </p:spPr>
        <p:txBody>
          <a:bodyPr>
            <a:noAutofit/>
          </a:bodyPr>
          <a:lstStyle/>
          <a:p>
            <a:pPr marL="214313" indent="-214313">
              <a:buFont typeface="Wingdings" panose="05000000000000000000" pitchFamily="2" charset="2"/>
              <a:buChar char="Ø"/>
            </a:pPr>
            <a:r>
              <a:rPr lang="en-GB" sz="1800" dirty="0">
                <a:effectLst>
                  <a:outerShdw blurRad="38100" dist="38100" dir="2700000" algn="tl">
                    <a:srgbClr val="000000">
                      <a:alpha val="43137"/>
                    </a:srgbClr>
                  </a:outerShdw>
                </a:effectLst>
                <a:latin typeface="Optima" pitchFamily="2" charset="0"/>
              </a:rPr>
              <a:t>The ‘Grapple’ book is one based on each child’s reading level.</a:t>
            </a:r>
          </a:p>
          <a:p>
            <a:pPr marL="214313" indent="-214313">
              <a:buFont typeface="Wingdings" panose="05000000000000000000" pitchFamily="2" charset="2"/>
              <a:buChar char="Ø"/>
            </a:pPr>
            <a:r>
              <a:rPr lang="en-GB" sz="1800" dirty="0">
                <a:effectLst>
                  <a:outerShdw blurRad="38100" dist="38100" dir="2700000" algn="tl">
                    <a:srgbClr val="000000">
                      <a:alpha val="43137"/>
                    </a:srgbClr>
                  </a:outerShdw>
                </a:effectLst>
                <a:latin typeface="Optima" pitchFamily="2" charset="0"/>
              </a:rPr>
              <a:t>These books help improve a child’s decoding, fluency and comprehension. It will help develop the skills needed to become a competent reader. </a:t>
            </a:r>
          </a:p>
          <a:p>
            <a:pPr marL="214313" indent="-214313">
              <a:buFont typeface="Wingdings" panose="05000000000000000000" pitchFamily="2" charset="2"/>
              <a:buChar char="Ø"/>
            </a:pPr>
            <a:r>
              <a:rPr lang="en-GB" sz="1800" b="1" dirty="0">
                <a:effectLst>
                  <a:outerShdw blurRad="38100" dist="38100" dir="2700000" algn="tl">
                    <a:srgbClr val="000000">
                      <a:alpha val="43137"/>
                    </a:srgbClr>
                  </a:outerShdw>
                </a:effectLst>
                <a:latin typeface="Optima" pitchFamily="2" charset="0"/>
              </a:rPr>
              <a:t>For some, this will be a colour banded book.</a:t>
            </a:r>
            <a:endParaRPr lang="en-GB" sz="1800" dirty="0">
              <a:effectLst>
                <a:outerShdw blurRad="38100" dist="38100" dir="2700000" algn="tl">
                  <a:srgbClr val="000000">
                    <a:alpha val="43137"/>
                  </a:srgbClr>
                </a:outerShdw>
              </a:effectLst>
              <a:latin typeface="Optima" pitchFamily="2" charset="0"/>
            </a:endParaRPr>
          </a:p>
        </p:txBody>
      </p:sp>
      <p:sp>
        <p:nvSpPr>
          <p:cNvPr id="7" name="Content Placeholder 6"/>
          <p:cNvSpPr>
            <a:spLocks noGrp="1"/>
          </p:cNvSpPr>
          <p:nvPr>
            <p:ph sz="half" idx="2"/>
          </p:nvPr>
        </p:nvSpPr>
        <p:spPr>
          <a:xfrm>
            <a:off x="4941688" y="3782465"/>
            <a:ext cx="3878462" cy="1518743"/>
          </a:xfrm>
        </p:spPr>
        <p:txBody>
          <a:bodyPr>
            <a:normAutofit fontScale="25000" lnSpcReduction="20000"/>
          </a:bodyPr>
          <a:lstStyle/>
          <a:p>
            <a:pPr marL="214313" indent="-214313">
              <a:buFont typeface="Wingdings" panose="05000000000000000000" pitchFamily="2" charset="2"/>
              <a:buChar char="Ø"/>
            </a:pPr>
            <a:r>
              <a:rPr lang="en-GB" sz="7200" dirty="0">
                <a:effectLst>
                  <a:outerShdw blurRad="38100" dist="38100" dir="2700000" algn="tl">
                    <a:srgbClr val="000000">
                      <a:alpha val="43137"/>
                    </a:srgbClr>
                  </a:outerShdw>
                </a:effectLst>
                <a:latin typeface="Optima" pitchFamily="2" charset="0"/>
              </a:rPr>
              <a:t>The ‘Enjoyment’ book – as the name suggests – is for the children to enjoy! This may be a non-fiction book based on interests, a picture book, a comic, poetry or another chapter book they like the look of. </a:t>
            </a:r>
          </a:p>
          <a:p>
            <a:pPr marL="214313" indent="-214313">
              <a:buFont typeface="Wingdings" panose="05000000000000000000" pitchFamily="2" charset="2"/>
              <a:buChar char="Ø"/>
            </a:pPr>
            <a:r>
              <a:rPr lang="en-GB" sz="7200" dirty="0">
                <a:effectLst>
                  <a:outerShdw blurRad="38100" dist="38100" dir="2700000" algn="tl">
                    <a:srgbClr val="000000">
                      <a:alpha val="43137"/>
                    </a:srgbClr>
                  </a:outerShdw>
                </a:effectLst>
                <a:latin typeface="Optima" pitchFamily="2" charset="0"/>
              </a:rPr>
              <a:t>We believe it’s important that our children learn to read and learn to love reading.</a:t>
            </a:r>
          </a:p>
          <a:p>
            <a:endParaRPr lang="en-GB" dirty="0"/>
          </a:p>
        </p:txBody>
      </p:sp>
      <p:pic>
        <p:nvPicPr>
          <p:cNvPr id="3074" name="Picture 2" descr="How to Encourage Your Kids to Read | LifeWorks Schoo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7584" y="2217728"/>
            <a:ext cx="1731169" cy="1152015"/>
          </a:xfrm>
          <a:prstGeom prst="ellipse">
            <a:avLst/>
          </a:prstGeom>
          <a:ln w="63500" cap="rnd">
            <a:solidFill>
              <a:schemeClr val="tx1"/>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pic>
        <p:nvPicPr>
          <p:cNvPr id="3076" name="Picture 4" descr="Children who regularly read for pleasure perform better in school, study  finds"/>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681689" y="2251686"/>
            <a:ext cx="1731169" cy="1177231"/>
          </a:xfrm>
          <a:prstGeom prst="ellipse">
            <a:avLst/>
          </a:prstGeom>
          <a:ln w="63500" cap="rnd">
            <a:solidFill>
              <a:schemeClr val="tx1"/>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pic>
        <p:nvPicPr>
          <p:cNvPr id="8" name="Picture 7"/>
          <p:cNvPicPr>
            <a:picLocks noChangeAspect="1"/>
          </p:cNvPicPr>
          <p:nvPr/>
        </p:nvPicPr>
        <p:blipFill>
          <a:blip r:embed="rId5"/>
          <a:stretch>
            <a:fillRect/>
          </a:stretch>
        </p:blipFill>
        <p:spPr>
          <a:xfrm>
            <a:off x="3318644" y="2311675"/>
            <a:ext cx="2506712" cy="964120"/>
          </a:xfrm>
          <a:prstGeom prst="rect">
            <a:avLst/>
          </a:prstGeom>
          <a:ln w="38100" cap="sq">
            <a:solidFill>
              <a:srgbClr val="0F186F"/>
            </a:solidFill>
            <a:prstDash val="solid"/>
            <a:miter lim="800000"/>
          </a:ln>
          <a:effectLst>
            <a:outerShdw blurRad="50800" dist="38100" dir="2700000" algn="tl" rotWithShape="0">
              <a:srgbClr val="000000">
                <a:alpha val="43000"/>
              </a:srgbClr>
            </a:outerShdw>
          </a:effectLst>
        </p:spPr>
      </p:pic>
      <p:cxnSp>
        <p:nvCxnSpPr>
          <p:cNvPr id="10" name="Straight Connector 9"/>
          <p:cNvCxnSpPr/>
          <p:nvPr/>
        </p:nvCxnSpPr>
        <p:spPr>
          <a:xfrm>
            <a:off x="4629150" y="3818487"/>
            <a:ext cx="0" cy="1877464"/>
          </a:xfrm>
          <a:prstGeom prst="line">
            <a:avLst/>
          </a:prstGeom>
          <a:ln w="5715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367225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logo with a tree and text&#10;&#10;Description automatically generated">
            <a:extLst>
              <a:ext uri="{FF2B5EF4-FFF2-40B4-BE49-F238E27FC236}">
                <a16:creationId xmlns:a16="http://schemas.microsoft.com/office/drawing/2014/main" id="{99E2C0B9-E8A4-D206-DB7E-A6D8DC0D3542}"/>
              </a:ext>
            </a:extLst>
          </p:cNvPr>
          <p:cNvPicPr>
            <a:picLocks noChangeAspect="1"/>
          </p:cNvPicPr>
          <p:nvPr/>
        </p:nvPicPr>
        <p:blipFill rotWithShape="1">
          <a:blip r:embed="rId3"/>
          <a:srcRect b="24447"/>
          <a:stretch/>
        </p:blipFill>
        <p:spPr>
          <a:xfrm>
            <a:off x="323528" y="405928"/>
            <a:ext cx="1550102" cy="1690859"/>
          </a:xfrm>
          <a:prstGeom prst="rect">
            <a:avLst/>
          </a:prstGeom>
        </p:spPr>
      </p:pic>
      <p:pic>
        <p:nvPicPr>
          <p:cNvPr id="4098" name="Picture 2" descr="Reading at Home (Boom Reader) – Emmer Green Primary School"/>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83768" y="405928"/>
            <a:ext cx="4693444" cy="1743076"/>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p:cNvSpPr txBox="1"/>
          <p:nvPr/>
        </p:nvSpPr>
        <p:spPr>
          <a:xfrm>
            <a:off x="477526" y="2531645"/>
            <a:ext cx="8188947" cy="3477875"/>
          </a:xfrm>
          <a:prstGeom prst="rect">
            <a:avLst/>
          </a:prstGeom>
          <a:noFill/>
        </p:spPr>
        <p:txBody>
          <a:bodyPr wrap="square" rtlCol="0">
            <a:spAutoFit/>
          </a:bodyPr>
          <a:lstStyle/>
          <a:p>
            <a:r>
              <a:rPr lang="en-GB" sz="2000" dirty="0">
                <a:effectLst>
                  <a:outerShdw blurRad="38100" dist="38100" dir="2700000" algn="tl">
                    <a:srgbClr val="000000">
                      <a:alpha val="43137"/>
                    </a:srgbClr>
                  </a:outerShdw>
                </a:effectLst>
                <a:latin typeface="Optima" pitchFamily="2" charset="0"/>
                <a:cs typeface="Aharoni" panose="02010803020104030203"/>
              </a:rPr>
              <a:t>Our digital reading record – available as an app or online.</a:t>
            </a:r>
          </a:p>
          <a:p>
            <a:endParaRPr lang="en-GB" sz="2000" dirty="0">
              <a:effectLst>
                <a:outerShdw blurRad="38100" dist="38100" dir="2700000" algn="tl">
                  <a:srgbClr val="000000">
                    <a:alpha val="43137"/>
                  </a:srgbClr>
                </a:outerShdw>
              </a:effectLst>
              <a:latin typeface="Optima" pitchFamily="2" charset="0"/>
              <a:cs typeface="Aharoni" panose="02010803020104030203"/>
            </a:endParaRPr>
          </a:p>
          <a:p>
            <a:r>
              <a:rPr lang="en-GB" sz="2000" b="1" u="sng" dirty="0">
                <a:effectLst>
                  <a:outerShdw blurRad="38100" dist="38100" dir="2700000" algn="tl">
                    <a:srgbClr val="000000">
                      <a:alpha val="43137"/>
                    </a:srgbClr>
                  </a:outerShdw>
                </a:effectLst>
                <a:latin typeface="Optima" pitchFamily="2" charset="0"/>
                <a:cs typeface="Aharoni" panose="02010803020104030203"/>
              </a:rPr>
              <a:t>Please use this to record your child’s reading (or get them to record their own).</a:t>
            </a:r>
          </a:p>
          <a:p>
            <a:endParaRPr lang="en-GB" sz="2000" dirty="0">
              <a:effectLst>
                <a:outerShdw blurRad="38100" dist="38100" dir="2700000" algn="tl">
                  <a:srgbClr val="000000">
                    <a:alpha val="43137"/>
                  </a:srgbClr>
                </a:outerShdw>
              </a:effectLst>
              <a:latin typeface="Optima" pitchFamily="2" charset="0"/>
              <a:cs typeface="Aharoni" panose="02010803020104030203"/>
            </a:endParaRPr>
          </a:p>
          <a:p>
            <a:r>
              <a:rPr lang="en-GB" sz="2000" dirty="0">
                <a:effectLst>
                  <a:outerShdw blurRad="38100" dist="38100" dir="2700000" algn="tl">
                    <a:srgbClr val="000000">
                      <a:alpha val="43137"/>
                    </a:srgbClr>
                  </a:outerShdw>
                </a:effectLst>
                <a:latin typeface="Optima" pitchFamily="2" charset="0"/>
                <a:cs typeface="Aharoni" panose="02010803020104030203"/>
              </a:rPr>
              <a:t>We use this to help calculate </a:t>
            </a:r>
            <a:r>
              <a:rPr lang="en-GB" sz="2000" dirty="0">
                <a:solidFill>
                  <a:schemeClr val="accent2"/>
                </a:solidFill>
                <a:effectLst>
                  <a:outerShdw blurRad="38100" dist="38100" dir="2700000" algn="tl">
                    <a:srgbClr val="000000">
                      <a:alpha val="43137"/>
                    </a:srgbClr>
                  </a:outerShdw>
                </a:effectLst>
                <a:latin typeface="Optima" pitchFamily="2" charset="0"/>
                <a:cs typeface="Aharoni" panose="02010803020104030203"/>
              </a:rPr>
              <a:t>Golden Tickets</a:t>
            </a:r>
            <a:r>
              <a:rPr lang="en-GB" sz="2000" dirty="0">
                <a:effectLst>
                  <a:outerShdw blurRad="38100" dist="38100" dir="2700000" algn="tl">
                    <a:srgbClr val="000000">
                      <a:alpha val="43137"/>
                    </a:srgbClr>
                  </a:outerShdw>
                </a:effectLst>
                <a:latin typeface="Optima" pitchFamily="2" charset="0"/>
                <a:cs typeface="Aharoni" panose="02010803020104030203"/>
              </a:rPr>
              <a:t>, with one golden ticket earnt for every 10 times a child reads: the more they read, the more golden tickets they earn.</a:t>
            </a:r>
          </a:p>
          <a:p>
            <a:endParaRPr lang="en-GB" sz="2000" dirty="0">
              <a:effectLst>
                <a:outerShdw blurRad="38100" dist="38100" dir="2700000" algn="tl">
                  <a:srgbClr val="000000">
                    <a:alpha val="43137"/>
                  </a:srgbClr>
                </a:outerShdw>
              </a:effectLst>
              <a:latin typeface="Optima" pitchFamily="2" charset="0"/>
              <a:cs typeface="Aharoni" panose="02010803020104030203"/>
            </a:endParaRPr>
          </a:p>
          <a:p>
            <a:r>
              <a:rPr lang="en-GB" sz="2000" dirty="0">
                <a:effectLst>
                  <a:outerShdw blurRad="38100" dist="38100" dir="2700000" algn="tl">
                    <a:srgbClr val="000000">
                      <a:alpha val="43137"/>
                    </a:srgbClr>
                  </a:outerShdw>
                </a:effectLst>
                <a:latin typeface="Optima" pitchFamily="2" charset="0"/>
                <a:cs typeface="Aharoni" panose="02010803020104030203"/>
              </a:rPr>
              <a:t>At the end of each half-term, we have our </a:t>
            </a:r>
            <a:r>
              <a:rPr lang="en-GB" sz="2000" dirty="0">
                <a:solidFill>
                  <a:schemeClr val="accent2"/>
                </a:solidFill>
                <a:effectLst>
                  <a:outerShdw blurRad="38100" dist="38100" dir="2700000" algn="tl">
                    <a:srgbClr val="000000">
                      <a:alpha val="43137"/>
                    </a:srgbClr>
                  </a:outerShdw>
                </a:effectLst>
                <a:latin typeface="Optima" pitchFamily="2" charset="0"/>
                <a:cs typeface="Aharoni" panose="02010803020104030203"/>
              </a:rPr>
              <a:t>Golden Ticket </a:t>
            </a:r>
            <a:r>
              <a:rPr lang="en-GB" sz="2000" dirty="0">
                <a:effectLst>
                  <a:outerShdw blurRad="38100" dist="38100" dir="2700000" algn="tl">
                    <a:srgbClr val="000000">
                      <a:alpha val="43137"/>
                    </a:srgbClr>
                  </a:outerShdw>
                </a:effectLst>
                <a:latin typeface="Optima" pitchFamily="2" charset="0"/>
                <a:cs typeface="Aharoni" panose="02010803020104030203"/>
              </a:rPr>
              <a:t>prize draw, where children can win books to keep and bookmarks.</a:t>
            </a:r>
          </a:p>
        </p:txBody>
      </p:sp>
    </p:spTree>
    <p:extLst>
      <p:ext uri="{BB962C8B-B14F-4D97-AF65-F5344CB8AC3E}">
        <p14:creationId xmlns:p14="http://schemas.microsoft.com/office/powerpoint/2010/main" val="28632362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1520" y="1196752"/>
            <a:ext cx="8712968" cy="5574233"/>
          </a:xfrm>
          <a:noFill/>
        </p:spPr>
        <p:txBody>
          <a:bodyPr>
            <a:normAutofit fontScale="62500" lnSpcReduction="20000"/>
          </a:bodyPr>
          <a:lstStyle/>
          <a:p>
            <a:pPr marL="0" indent="0" algn="just">
              <a:buNone/>
            </a:pPr>
            <a:r>
              <a:rPr lang="en-GB" sz="4000" dirty="0">
                <a:solidFill>
                  <a:schemeClr val="tx1"/>
                </a:solidFill>
                <a:latin typeface="Optima" pitchFamily="2" charset="0"/>
              </a:rPr>
              <a:t>We are already planning lots of exciting activities for the year…</a:t>
            </a:r>
          </a:p>
          <a:p>
            <a:pPr marL="0" indent="0" algn="just">
              <a:buNone/>
            </a:pPr>
            <a:endParaRPr lang="en-GB" sz="4000" dirty="0">
              <a:solidFill>
                <a:schemeClr val="tx1"/>
              </a:solidFill>
              <a:latin typeface="Optima" pitchFamily="2" charset="0"/>
            </a:endParaRPr>
          </a:p>
          <a:p>
            <a:pPr algn="just">
              <a:buFontTx/>
              <a:buChar char="-"/>
            </a:pPr>
            <a:r>
              <a:rPr lang="en-GB" sz="4000" dirty="0" smtClean="0">
                <a:latin typeface="Optima" pitchFamily="2" charset="0"/>
              </a:rPr>
              <a:t>‘Local Area Trip’: Hillier Gardens (Geography/ Art) - Autumn 2, Tuesday 24</a:t>
            </a:r>
            <a:r>
              <a:rPr lang="en-GB" sz="4000" baseline="30000" dirty="0" smtClean="0">
                <a:latin typeface="Optima" pitchFamily="2" charset="0"/>
              </a:rPr>
              <a:t>th</a:t>
            </a:r>
            <a:r>
              <a:rPr lang="en-GB" sz="4000" dirty="0" smtClean="0">
                <a:latin typeface="Optima" pitchFamily="2" charset="0"/>
              </a:rPr>
              <a:t> November</a:t>
            </a:r>
            <a:endParaRPr lang="en-GB" sz="4000" dirty="0">
              <a:latin typeface="Optima" pitchFamily="2" charset="0"/>
            </a:endParaRPr>
          </a:p>
          <a:p>
            <a:pPr algn="just">
              <a:buFontTx/>
              <a:buChar char="-"/>
            </a:pPr>
            <a:r>
              <a:rPr lang="en-GB" sz="4000" dirty="0" err="1" smtClean="0">
                <a:latin typeface="Optima" pitchFamily="2" charset="0"/>
              </a:rPr>
              <a:t>Butser</a:t>
            </a:r>
            <a:r>
              <a:rPr lang="en-GB" sz="4000" dirty="0" smtClean="0">
                <a:latin typeface="Optima" pitchFamily="2" charset="0"/>
              </a:rPr>
              <a:t> Ancient Farm School (History)- Spring 1, Date TBC</a:t>
            </a:r>
          </a:p>
          <a:p>
            <a:pPr algn="just">
              <a:buFontTx/>
              <a:buChar char="-"/>
            </a:pPr>
            <a:r>
              <a:rPr lang="en-GB" sz="4000" dirty="0" smtClean="0">
                <a:latin typeface="Optima" pitchFamily="2" charset="0"/>
              </a:rPr>
              <a:t>Roman’s Day Workshop (in school)- Summer 1, Date TBC</a:t>
            </a:r>
          </a:p>
          <a:p>
            <a:pPr algn="just">
              <a:buFontTx/>
              <a:buChar char="-"/>
            </a:pPr>
            <a:r>
              <a:rPr lang="en-GB" sz="4000" dirty="0" smtClean="0">
                <a:latin typeface="Optima" pitchFamily="2" charset="0"/>
              </a:rPr>
              <a:t>Fish Lake Meadows (Geography)- Summer 2, Date TBC</a:t>
            </a:r>
          </a:p>
          <a:p>
            <a:pPr algn="just">
              <a:buFontTx/>
              <a:buChar char="-"/>
            </a:pPr>
            <a:endParaRPr lang="en-GB" sz="4000" dirty="0">
              <a:latin typeface="Optima" pitchFamily="2" charset="0"/>
            </a:endParaRPr>
          </a:p>
          <a:p>
            <a:pPr algn="just">
              <a:buFontTx/>
              <a:buChar char="-"/>
            </a:pPr>
            <a:r>
              <a:rPr lang="en-GB" sz="4000" b="1" u="sng" dirty="0">
                <a:latin typeface="Optima" pitchFamily="2" charset="0"/>
              </a:rPr>
              <a:t>Class </a:t>
            </a:r>
            <a:r>
              <a:rPr lang="en-GB" sz="4000" b="1" u="sng" dirty="0" smtClean="0">
                <a:latin typeface="Optima" pitchFamily="2" charset="0"/>
              </a:rPr>
              <a:t>Assemblies (14:45)</a:t>
            </a:r>
            <a:endParaRPr lang="en-GB" sz="4000" b="1" u="sng" dirty="0">
              <a:latin typeface="Optima" pitchFamily="2" charset="0"/>
            </a:endParaRPr>
          </a:p>
          <a:p>
            <a:pPr algn="just">
              <a:buFontTx/>
              <a:buChar char="-"/>
            </a:pPr>
            <a:r>
              <a:rPr lang="en-GB" sz="4000" dirty="0" smtClean="0">
                <a:latin typeface="Optima" pitchFamily="2" charset="0"/>
              </a:rPr>
              <a:t>Geckos </a:t>
            </a:r>
            <a:r>
              <a:rPr lang="en-GB" sz="4000" dirty="0">
                <a:latin typeface="Optima" pitchFamily="2" charset="0"/>
              </a:rPr>
              <a:t>– </a:t>
            </a:r>
            <a:r>
              <a:rPr lang="en-GB" sz="4000" dirty="0" smtClean="0">
                <a:latin typeface="Optima" pitchFamily="2" charset="0"/>
              </a:rPr>
              <a:t>Thursday 5th November</a:t>
            </a:r>
            <a:endParaRPr lang="en-GB" sz="4000" dirty="0">
              <a:latin typeface="Optima" pitchFamily="2" charset="0"/>
            </a:endParaRPr>
          </a:p>
          <a:p>
            <a:pPr algn="just">
              <a:buFontTx/>
              <a:buChar char="-"/>
            </a:pPr>
            <a:r>
              <a:rPr lang="en-GB" sz="4000" dirty="0" smtClean="0">
                <a:latin typeface="Optima" pitchFamily="2" charset="0"/>
              </a:rPr>
              <a:t>Iguanas </a:t>
            </a:r>
            <a:r>
              <a:rPr lang="en-GB" sz="4000" dirty="0">
                <a:latin typeface="Optima" pitchFamily="2" charset="0"/>
              </a:rPr>
              <a:t>– </a:t>
            </a:r>
            <a:r>
              <a:rPr lang="en-GB" sz="4000" dirty="0" smtClean="0">
                <a:latin typeface="Optima" pitchFamily="2" charset="0"/>
              </a:rPr>
              <a:t>Thursday 4</a:t>
            </a:r>
            <a:r>
              <a:rPr lang="en-GB" sz="4000" baseline="30000" dirty="0" smtClean="0">
                <a:latin typeface="Optima" pitchFamily="2" charset="0"/>
              </a:rPr>
              <a:t>th</a:t>
            </a:r>
            <a:r>
              <a:rPr lang="en-GB" sz="4000" dirty="0" smtClean="0">
                <a:latin typeface="Optima" pitchFamily="2" charset="0"/>
              </a:rPr>
              <a:t> February</a:t>
            </a:r>
            <a:endParaRPr lang="en-GB" sz="4000" dirty="0">
              <a:latin typeface="Optima" pitchFamily="2" charset="0"/>
            </a:endParaRPr>
          </a:p>
          <a:p>
            <a:pPr algn="just">
              <a:buFontTx/>
              <a:buChar char="-"/>
            </a:pPr>
            <a:r>
              <a:rPr lang="en-GB" sz="4000" dirty="0" smtClean="0">
                <a:latin typeface="Optima" pitchFamily="2" charset="0"/>
              </a:rPr>
              <a:t>Chameleons </a:t>
            </a:r>
            <a:r>
              <a:rPr lang="en-GB" sz="4000" dirty="0">
                <a:latin typeface="Optima" pitchFamily="2" charset="0"/>
              </a:rPr>
              <a:t>-  Thursday </a:t>
            </a:r>
            <a:r>
              <a:rPr lang="en-GB" sz="4000" dirty="0" smtClean="0">
                <a:latin typeface="Optima" pitchFamily="2" charset="0"/>
              </a:rPr>
              <a:t>18</a:t>
            </a:r>
            <a:r>
              <a:rPr lang="en-GB" sz="4000" baseline="30000" dirty="0" smtClean="0">
                <a:latin typeface="Optima" pitchFamily="2" charset="0"/>
              </a:rPr>
              <a:t>th</a:t>
            </a:r>
            <a:r>
              <a:rPr lang="en-GB" sz="4000" dirty="0" smtClean="0">
                <a:latin typeface="Optima" pitchFamily="2" charset="0"/>
              </a:rPr>
              <a:t> March</a:t>
            </a:r>
            <a:endParaRPr lang="en-GB" sz="4000" dirty="0">
              <a:latin typeface="Optima" pitchFamily="2" charset="0"/>
            </a:endParaRPr>
          </a:p>
        </p:txBody>
      </p:sp>
      <p:sp>
        <p:nvSpPr>
          <p:cNvPr id="7" name="TextBox 6"/>
          <p:cNvSpPr txBox="1"/>
          <p:nvPr/>
        </p:nvSpPr>
        <p:spPr>
          <a:xfrm>
            <a:off x="467544" y="112462"/>
            <a:ext cx="4644132" cy="92333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5400" b="0" u="sng" strike="noStrike" kern="1200" cap="none" spc="0" normalizeH="0" baseline="0" noProof="0" dirty="0">
                <a:ln>
                  <a:noFill/>
                </a:ln>
                <a:effectLst>
                  <a:outerShdw blurRad="38100" dist="38100" dir="2700000" algn="tl">
                    <a:srgbClr val="000000">
                      <a:alpha val="43137"/>
                    </a:srgbClr>
                  </a:outerShdw>
                </a:effectLst>
                <a:uLnTx/>
                <a:uFillTx/>
                <a:latin typeface="Optima" pitchFamily="2" charset="0"/>
              </a:rPr>
              <a:t>Trips</a:t>
            </a:r>
          </a:p>
        </p:txBody>
      </p:sp>
    </p:spTree>
    <p:extLst>
      <p:ext uri="{BB962C8B-B14F-4D97-AF65-F5344CB8AC3E}">
        <p14:creationId xmlns:p14="http://schemas.microsoft.com/office/powerpoint/2010/main" val="36528582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28" y="1484784"/>
            <a:ext cx="8604956" cy="5154959"/>
          </a:xfrm>
        </p:spPr>
        <p:txBody>
          <a:bodyPr>
            <a:normAutofit/>
          </a:bodyPr>
          <a:lstStyle/>
          <a:p>
            <a:pPr marL="0" indent="0" algn="just">
              <a:buNone/>
            </a:pPr>
            <a:r>
              <a:rPr lang="en-GB" sz="2400" dirty="0">
                <a:solidFill>
                  <a:schemeClr val="tx1"/>
                </a:solidFill>
                <a:latin typeface="Optima" pitchFamily="2" charset="0"/>
              </a:rPr>
              <a:t>If you need to contact your child’s teacher, please send an email via the school office. We will endeavour to reply as soon as possible, but please be aware if you send a message outside of working hours, it may not be replied to until the following working day.</a:t>
            </a:r>
          </a:p>
          <a:p>
            <a:pPr marL="0" indent="0" algn="just">
              <a:buNone/>
            </a:pPr>
            <a:endParaRPr lang="en-GB" sz="1050" dirty="0">
              <a:solidFill>
                <a:schemeClr val="tx1"/>
              </a:solidFill>
              <a:latin typeface="Optima" pitchFamily="2" charset="0"/>
            </a:endParaRPr>
          </a:p>
          <a:p>
            <a:pPr marL="0" indent="0" algn="just">
              <a:buNone/>
            </a:pPr>
            <a:r>
              <a:rPr lang="en-GB" sz="2400" dirty="0">
                <a:solidFill>
                  <a:schemeClr val="tx1"/>
                </a:solidFill>
                <a:latin typeface="Optima" pitchFamily="2" charset="0"/>
              </a:rPr>
              <a:t>Alternatively, write us a note to be handed to us in the morning. We will be happy to help.</a:t>
            </a:r>
          </a:p>
          <a:p>
            <a:pPr marL="0" indent="0" algn="just">
              <a:buNone/>
            </a:pPr>
            <a:endParaRPr lang="en-GB" sz="1000" dirty="0">
              <a:solidFill>
                <a:schemeClr val="tx1"/>
              </a:solidFill>
              <a:latin typeface="Optima" pitchFamily="2" charset="0"/>
            </a:endParaRPr>
          </a:p>
          <a:p>
            <a:pPr marL="0" indent="0" algn="just">
              <a:buNone/>
            </a:pPr>
            <a:r>
              <a:rPr lang="en-GB" sz="2400" dirty="0">
                <a:solidFill>
                  <a:schemeClr val="tx1"/>
                </a:solidFill>
                <a:latin typeface="Optima" pitchFamily="2" charset="0"/>
              </a:rPr>
              <a:t>Please be assured we will contact you if we have any concerns about your child. </a:t>
            </a:r>
          </a:p>
          <a:p>
            <a:pPr marL="0" indent="0" algn="just">
              <a:buNone/>
            </a:pPr>
            <a:endParaRPr lang="en-GB" sz="2400" dirty="0">
              <a:solidFill>
                <a:schemeClr val="tx1"/>
              </a:solidFill>
            </a:endParaRPr>
          </a:p>
          <a:p>
            <a:pPr marL="0" indent="0">
              <a:buNone/>
            </a:pPr>
            <a:endParaRPr lang="en-GB" dirty="0"/>
          </a:p>
        </p:txBody>
      </p:sp>
      <p:sp>
        <p:nvSpPr>
          <p:cNvPr id="6" name="TextBox 5"/>
          <p:cNvSpPr txBox="1"/>
          <p:nvPr/>
        </p:nvSpPr>
        <p:spPr>
          <a:xfrm>
            <a:off x="323528" y="332656"/>
            <a:ext cx="6734265" cy="923330"/>
          </a:xfrm>
          <a:prstGeom prst="rect">
            <a:avLst/>
          </a:prstGeom>
          <a:noFill/>
        </p:spPr>
        <p:txBody>
          <a:bodyPr wrap="square" rtlCol="0">
            <a:spAutoFit/>
          </a:bodyPr>
          <a:lstStyle/>
          <a:p>
            <a:r>
              <a:rPr lang="en-GB" sz="5400" u="sng" dirty="0">
                <a:effectLst>
                  <a:outerShdw blurRad="38100" dist="38100" dir="2700000" algn="tl">
                    <a:srgbClr val="000000">
                      <a:alpha val="43137"/>
                    </a:srgbClr>
                  </a:outerShdw>
                </a:effectLst>
                <a:latin typeface="Optima" pitchFamily="2" charset="0"/>
              </a:rPr>
              <a:t>Communication</a:t>
            </a:r>
          </a:p>
        </p:txBody>
      </p:sp>
    </p:spTree>
    <p:extLst>
      <p:ext uri="{BB962C8B-B14F-4D97-AF65-F5344CB8AC3E}">
        <p14:creationId xmlns:p14="http://schemas.microsoft.com/office/powerpoint/2010/main" val="26400860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69235" y="299101"/>
            <a:ext cx="7053542" cy="1050398"/>
          </a:xfrm>
        </p:spPr>
        <p:txBody>
          <a:bodyPr/>
          <a:lstStyle/>
          <a:p>
            <a:pPr algn="ctr"/>
            <a:r>
              <a:rPr lang="en-GB" sz="5400" u="sng" dirty="0">
                <a:solidFill>
                  <a:schemeClr val="tx1"/>
                </a:solidFill>
                <a:effectLst>
                  <a:outerShdw blurRad="38100" dist="38100" dir="2700000" algn="tl">
                    <a:srgbClr val="000000">
                      <a:alpha val="43137"/>
                    </a:srgbClr>
                  </a:outerShdw>
                </a:effectLst>
                <a:latin typeface="Optima" pitchFamily="2" charset="0"/>
              </a:rPr>
              <a:t>Safe Collection</a:t>
            </a:r>
          </a:p>
        </p:txBody>
      </p:sp>
      <p:sp>
        <p:nvSpPr>
          <p:cNvPr id="3" name="Content Placeholder 2"/>
          <p:cNvSpPr>
            <a:spLocks noGrp="1"/>
          </p:cNvSpPr>
          <p:nvPr>
            <p:ph idx="1"/>
          </p:nvPr>
        </p:nvSpPr>
        <p:spPr>
          <a:xfrm>
            <a:off x="486734" y="1483457"/>
            <a:ext cx="8018544" cy="808961"/>
          </a:xfrm>
          <a:solidFill>
            <a:schemeClr val="bg2">
              <a:lumMod val="75000"/>
            </a:schemeClr>
          </a:solidFill>
        </p:spPr>
        <p:txBody>
          <a:bodyPr>
            <a:normAutofit fontScale="92500"/>
          </a:bodyPr>
          <a:lstStyle/>
          <a:p>
            <a:pPr marL="0" indent="0" algn="ctr">
              <a:buNone/>
            </a:pPr>
            <a:r>
              <a:rPr lang="en-GB" sz="2100" dirty="0"/>
              <a:t>Please be aware of the revised collection procedures. These match the email and Microsoft form that you have received. </a:t>
            </a:r>
          </a:p>
          <a:p>
            <a:pPr marL="0" indent="0" algn="ctr">
              <a:buNone/>
            </a:pPr>
            <a:endParaRPr lang="en-GB" sz="2100" dirty="0"/>
          </a:p>
          <a:p>
            <a:pPr marL="0" indent="0" algn="ctr">
              <a:buNone/>
            </a:pPr>
            <a:endParaRPr lang="en-GB" sz="2100" dirty="0"/>
          </a:p>
        </p:txBody>
      </p:sp>
      <p:sp>
        <p:nvSpPr>
          <p:cNvPr id="4" name="TextBox 3"/>
          <p:cNvSpPr txBox="1"/>
          <p:nvPr/>
        </p:nvSpPr>
        <p:spPr>
          <a:xfrm>
            <a:off x="803850" y="2292418"/>
            <a:ext cx="7384312" cy="3477875"/>
          </a:xfrm>
          <a:prstGeom prst="rect">
            <a:avLst/>
          </a:prstGeom>
          <a:solidFill>
            <a:schemeClr val="bg2">
              <a:lumMod val="60000"/>
              <a:lumOff val="40000"/>
            </a:schemeClr>
          </a:solidFill>
        </p:spPr>
        <p:txBody>
          <a:bodyPr wrap="square" rtlCol="0">
            <a:spAutoFit/>
          </a:bodyPr>
          <a:lstStyle/>
          <a:p>
            <a:pPr algn="ctr" defTabSz="685800"/>
            <a:r>
              <a:rPr lang="en-GB" sz="2000" b="1" dirty="0">
                <a:solidFill>
                  <a:prstClr val="white"/>
                </a:solidFill>
                <a:latin typeface="Century Gothic" panose="020B0502020202020204"/>
              </a:rPr>
              <a:t>YEAR 3: </a:t>
            </a:r>
          </a:p>
          <a:p>
            <a:pPr algn="ctr" defTabSz="685800"/>
            <a:r>
              <a:rPr lang="en-GB" sz="2000" dirty="0">
                <a:solidFill>
                  <a:srgbClr val="FFFF00"/>
                </a:solidFill>
                <a:latin typeface="Century Gothic" panose="020B0502020202020204"/>
              </a:rPr>
              <a:t>ALL children to be collected by a named adult. No child will be allowed to walk and meet their adult.</a:t>
            </a:r>
          </a:p>
          <a:p>
            <a:pPr algn="ctr" defTabSz="685800"/>
            <a:endParaRPr lang="en-GB" sz="2000" dirty="0">
              <a:solidFill>
                <a:prstClr val="white"/>
              </a:solidFill>
              <a:latin typeface="Century Gothic" panose="020B0502020202020204"/>
            </a:endParaRPr>
          </a:p>
          <a:p>
            <a:pPr algn="ctr" defTabSz="685800"/>
            <a:r>
              <a:rPr lang="en-GB" sz="2000" b="1" dirty="0">
                <a:solidFill>
                  <a:prstClr val="white"/>
                </a:solidFill>
                <a:latin typeface="Century Gothic" panose="020B0502020202020204"/>
              </a:rPr>
              <a:t>YEAR 4: </a:t>
            </a:r>
          </a:p>
          <a:p>
            <a:pPr algn="ctr" defTabSz="685800"/>
            <a:r>
              <a:rPr lang="en-GB" sz="2000" dirty="0">
                <a:solidFill>
                  <a:prstClr val="white"/>
                </a:solidFill>
                <a:latin typeface="Century Gothic" panose="020B0502020202020204"/>
              </a:rPr>
              <a:t>Parental option for child to walk to designated meeting point </a:t>
            </a:r>
            <a:r>
              <a:rPr lang="en-GB" sz="2000" b="1" i="1" dirty="0">
                <a:solidFill>
                  <a:prstClr val="white"/>
                </a:solidFill>
                <a:latin typeface="Century Gothic" panose="020B0502020202020204"/>
              </a:rPr>
              <a:t>on site.</a:t>
            </a:r>
            <a:r>
              <a:rPr lang="en-GB" sz="2000" b="1" dirty="0">
                <a:solidFill>
                  <a:prstClr val="white"/>
                </a:solidFill>
                <a:latin typeface="Century Gothic" panose="020B0502020202020204"/>
              </a:rPr>
              <a:t> </a:t>
            </a:r>
            <a:r>
              <a:rPr lang="en-GB" sz="2000" dirty="0">
                <a:solidFill>
                  <a:prstClr val="white"/>
                </a:solidFill>
                <a:latin typeface="Century Gothic" panose="020B0502020202020204"/>
              </a:rPr>
              <a:t>Children cannot walk home alone. Parental option for an older sibling to walk home with child.</a:t>
            </a:r>
          </a:p>
          <a:p>
            <a:pPr algn="ctr" defTabSz="685800"/>
            <a:endParaRPr lang="en-GB" sz="2000" dirty="0">
              <a:solidFill>
                <a:prstClr val="white"/>
              </a:solidFill>
              <a:latin typeface="Century Gothic" panose="020B0502020202020204"/>
            </a:endParaRPr>
          </a:p>
          <a:p>
            <a:pPr algn="ctr" defTabSz="685800"/>
            <a:r>
              <a:rPr lang="en-GB" sz="2000" b="1" dirty="0">
                <a:solidFill>
                  <a:prstClr val="white"/>
                </a:solidFill>
                <a:latin typeface="Century Gothic" panose="020B0502020202020204"/>
              </a:rPr>
              <a:t>YEARS 5 and 6:</a:t>
            </a:r>
          </a:p>
          <a:p>
            <a:pPr algn="ctr" defTabSz="685800"/>
            <a:r>
              <a:rPr lang="en-GB" sz="2000" dirty="0">
                <a:solidFill>
                  <a:prstClr val="white"/>
                </a:solidFill>
                <a:latin typeface="Century Gothic" panose="020B0502020202020204"/>
              </a:rPr>
              <a:t>Parental option for children to walk home alone. </a:t>
            </a:r>
          </a:p>
        </p:txBody>
      </p:sp>
      <p:sp>
        <p:nvSpPr>
          <p:cNvPr id="5" name="Content Placeholder 2"/>
          <p:cNvSpPr txBox="1">
            <a:spLocks/>
          </p:cNvSpPr>
          <p:nvPr/>
        </p:nvSpPr>
        <p:spPr>
          <a:xfrm>
            <a:off x="562728" y="5759491"/>
            <a:ext cx="8018544" cy="808961"/>
          </a:xfrm>
          <a:prstGeom prst="rect">
            <a:avLst/>
          </a:prstGeom>
          <a:solidFill>
            <a:schemeClr val="bg2">
              <a:lumMod val="75000"/>
            </a:schemeClr>
          </a:solidFill>
        </p:spPr>
        <p:txBody>
          <a:bodyPr vert="horz" lIns="68580" tIns="34290" rIns="68580" bIns="34290" rtlCol="0">
            <a:normAutofit fontScale="92500"/>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ctr" defTabSz="342900">
              <a:spcBef>
                <a:spcPts val="750"/>
              </a:spcBef>
              <a:buClr>
                <a:srgbClr val="ACD433"/>
              </a:buClr>
              <a:buNone/>
            </a:pPr>
            <a:r>
              <a:rPr lang="en-GB" sz="2100" dirty="0">
                <a:latin typeface="Century Gothic" panose="020B0502020202020204"/>
              </a:rPr>
              <a:t>Please ensure that </a:t>
            </a:r>
            <a:r>
              <a:rPr lang="en-GB" sz="2100" b="1" dirty="0">
                <a:latin typeface="Century Gothic" panose="020B0502020202020204"/>
              </a:rPr>
              <a:t>any</a:t>
            </a:r>
            <a:r>
              <a:rPr lang="en-GB" sz="2100" dirty="0">
                <a:latin typeface="Century Gothic" panose="020B0502020202020204"/>
              </a:rPr>
              <a:t> changes to the submitted form are shared with the school office so that permissions can be updated.</a:t>
            </a:r>
          </a:p>
          <a:p>
            <a:pPr marL="0" indent="0" algn="ctr" defTabSz="342900">
              <a:spcBef>
                <a:spcPts val="750"/>
              </a:spcBef>
              <a:buClr>
                <a:srgbClr val="ACD433"/>
              </a:buClr>
              <a:buNone/>
            </a:pPr>
            <a:endParaRPr lang="en-GB" sz="2100" dirty="0">
              <a:solidFill>
                <a:prstClr val="white"/>
              </a:solidFill>
              <a:latin typeface="Century Gothic" panose="020B0502020202020204"/>
            </a:endParaRPr>
          </a:p>
          <a:p>
            <a:pPr marL="0" indent="0" algn="ctr" defTabSz="342900">
              <a:spcBef>
                <a:spcPts val="750"/>
              </a:spcBef>
              <a:buClr>
                <a:srgbClr val="ACD433"/>
              </a:buClr>
              <a:buNone/>
            </a:pPr>
            <a:endParaRPr lang="en-GB" sz="2100" dirty="0">
              <a:solidFill>
                <a:prstClr val="white"/>
              </a:solidFill>
              <a:latin typeface="Century Gothic" panose="020B0502020202020204"/>
            </a:endParaRPr>
          </a:p>
        </p:txBody>
      </p:sp>
    </p:spTree>
    <p:extLst>
      <p:ext uri="{BB962C8B-B14F-4D97-AF65-F5344CB8AC3E}">
        <p14:creationId xmlns:p14="http://schemas.microsoft.com/office/powerpoint/2010/main" val="25538622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69522" y="2204864"/>
            <a:ext cx="8604956" cy="1944216"/>
          </a:xfrm>
        </p:spPr>
        <p:txBody>
          <a:bodyPr>
            <a:normAutofit/>
          </a:bodyPr>
          <a:lstStyle/>
          <a:p>
            <a:pPr marL="0" indent="0" algn="just">
              <a:buNone/>
            </a:pPr>
            <a:r>
              <a:rPr lang="en-GB" sz="2400" dirty="0">
                <a:solidFill>
                  <a:schemeClr val="tx1"/>
                </a:solidFill>
                <a:latin typeface="Optima" pitchFamily="2" charset="0"/>
              </a:rPr>
              <a:t>As a reminder, we are a smartphone and smart-device free school.</a:t>
            </a:r>
          </a:p>
          <a:p>
            <a:pPr marL="0" indent="0" algn="just">
              <a:buNone/>
            </a:pPr>
            <a:endParaRPr lang="en-GB" sz="1000" dirty="0">
              <a:latin typeface="Optima" pitchFamily="2" charset="0"/>
            </a:endParaRPr>
          </a:p>
          <a:p>
            <a:pPr marL="0" indent="0" algn="just">
              <a:buNone/>
            </a:pPr>
            <a:r>
              <a:rPr lang="en-GB" sz="2400" dirty="0">
                <a:solidFill>
                  <a:schemeClr val="tx1"/>
                </a:solidFill>
                <a:latin typeface="Optima" pitchFamily="2" charset="0"/>
              </a:rPr>
              <a:t>Help us work together so that all adults are modelling smartphone free behaviour whilst on school site.</a:t>
            </a:r>
            <a:endParaRPr lang="en-GB" sz="1050" dirty="0">
              <a:solidFill>
                <a:schemeClr val="tx1"/>
              </a:solidFill>
              <a:latin typeface="Optima" pitchFamily="2" charset="0"/>
            </a:endParaRPr>
          </a:p>
          <a:p>
            <a:pPr marL="0" indent="0" algn="just">
              <a:buNone/>
            </a:pPr>
            <a:endParaRPr lang="en-GB" sz="2400" dirty="0">
              <a:solidFill>
                <a:schemeClr val="tx1"/>
              </a:solidFill>
            </a:endParaRPr>
          </a:p>
          <a:p>
            <a:pPr marL="0" indent="0">
              <a:buNone/>
            </a:pPr>
            <a:endParaRPr lang="en-GB" dirty="0"/>
          </a:p>
        </p:txBody>
      </p:sp>
      <p:sp>
        <p:nvSpPr>
          <p:cNvPr id="6" name="TextBox 5"/>
          <p:cNvSpPr txBox="1"/>
          <p:nvPr/>
        </p:nvSpPr>
        <p:spPr>
          <a:xfrm>
            <a:off x="269522" y="260648"/>
            <a:ext cx="8604956" cy="1754326"/>
          </a:xfrm>
          <a:prstGeom prst="rect">
            <a:avLst/>
          </a:prstGeom>
          <a:noFill/>
        </p:spPr>
        <p:txBody>
          <a:bodyPr wrap="square" rtlCol="0">
            <a:spAutoFit/>
          </a:bodyPr>
          <a:lstStyle/>
          <a:p>
            <a:r>
              <a:rPr lang="en-GB" sz="5400" u="sng" dirty="0">
                <a:effectLst>
                  <a:outerShdw blurRad="38100" dist="38100" dir="2700000" algn="tl">
                    <a:srgbClr val="000000">
                      <a:alpha val="43137"/>
                    </a:srgbClr>
                  </a:outerShdw>
                </a:effectLst>
                <a:latin typeface="Optima" pitchFamily="2" charset="0"/>
              </a:rPr>
              <a:t>Smartphone and Smart-Device Free School</a:t>
            </a:r>
          </a:p>
        </p:txBody>
      </p:sp>
      <p:pic>
        <p:nvPicPr>
          <p:cNvPr id="2" name="Picture 1">
            <a:extLst>
              <a:ext uri="{FF2B5EF4-FFF2-40B4-BE49-F238E27FC236}">
                <a16:creationId xmlns:a16="http://schemas.microsoft.com/office/drawing/2014/main" id="{C2F9E72E-0896-46E6-8C6C-56A32723431F}"/>
              </a:ext>
            </a:extLst>
          </p:cNvPr>
          <p:cNvPicPr>
            <a:picLocks noChangeAspect="1"/>
          </p:cNvPicPr>
          <p:nvPr/>
        </p:nvPicPr>
        <p:blipFill rotWithShape="1">
          <a:blip r:embed="rId2">
            <a:extLst>
              <a:ext uri="{BEBA8EAE-BF5A-486C-A8C5-ECC9F3942E4B}">
                <a14:imgProps xmlns:a14="http://schemas.microsoft.com/office/drawing/2010/main">
                  <a14:imgLayer r:embed="rId3">
                    <a14:imgEffect>
                      <a14:backgroundRemoval t="9451" b="89634" l="6875" r="93542">
                        <a14:foregroundMark x1="7083" y1="46037" x2="16250" y2="53354"/>
                        <a14:foregroundMark x1="83750" y1="55793" x2="83750" y2="55793"/>
                        <a14:foregroundMark x1="93542" y1="55793" x2="93542" y2="55793"/>
                        <a14:foregroundMark x1="29792" y1="45732" x2="29792" y2="45732"/>
                        <a14:foregroundMark x1="41042" y1="46341" x2="41042" y2="46341"/>
                        <a14:foregroundMark x1="44583" y1="45732" x2="44583" y2="45732"/>
                        <a14:foregroundMark x1="52708" y1="44817" x2="52708" y2="44817"/>
                        <a14:foregroundMark x1="57708" y1="45732" x2="57708" y2="45732"/>
                        <a14:foregroundMark x1="61250" y1="45732" x2="61250" y2="45732"/>
                        <a14:foregroundMark x1="67083" y1="44817" x2="67083" y2="44817"/>
                        <a14:foregroundMark x1="72917" y1="42378" x2="72917" y2="42378"/>
                        <a14:foregroundMark x1="79375" y1="43902" x2="79375" y2="43902"/>
                        <a14:foregroundMark x1="79167" y1="52439" x2="79167" y2="52439"/>
                        <a14:foregroundMark x1="73333" y1="54878" x2="73333" y2="54878"/>
                        <a14:foregroundMark x1="70417" y1="55183" x2="70417" y2="55183"/>
                        <a14:foregroundMark x1="62083" y1="55183" x2="62083" y2="55183"/>
                        <a14:foregroundMark x1="50000" y1="52439" x2="50000" y2="52439"/>
                        <a14:foregroundMark x1="40833" y1="53659" x2="40833" y2="53659"/>
                        <a14:foregroundMark x1="33542" y1="53659" x2="33542" y2="53659"/>
                        <a14:foregroundMark x1="32708" y1="44817" x2="32708" y2="44817"/>
                        <a14:backgroundMark x1="30000" y1="49695" x2="30000" y2="49695"/>
                        <a14:backgroundMark x1="53333" y1="48476" x2="53333" y2="48476"/>
                        <a14:backgroundMark x1="58125" y1="49390" x2="58125" y2="49390"/>
                        <a14:backgroundMark x1="64583" y1="53354" x2="64583" y2="53354"/>
                        <a14:backgroundMark x1="34792" y1="50305" x2="34792" y2="50305"/>
                        <a14:backgroundMark x1="88542" y1="57622" x2="88542" y2="57622"/>
                      </a14:backgroundRemoval>
                    </a14:imgEffect>
                  </a14:imgLayer>
                </a14:imgProps>
              </a:ext>
            </a:extLst>
          </a:blip>
          <a:srcRect l="2387" t="33160" r="2085" b="31892"/>
          <a:stretch/>
        </p:blipFill>
        <p:spPr>
          <a:xfrm>
            <a:off x="467544" y="4338970"/>
            <a:ext cx="8208912" cy="2052228"/>
          </a:xfrm>
          <a:prstGeom prst="rect">
            <a:avLst/>
          </a:prstGeom>
        </p:spPr>
      </p:pic>
    </p:spTree>
    <p:extLst>
      <p:ext uri="{BB962C8B-B14F-4D97-AF65-F5344CB8AC3E}">
        <p14:creationId xmlns:p14="http://schemas.microsoft.com/office/powerpoint/2010/main" val="35840513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332656"/>
            <a:ext cx="6840760" cy="602382"/>
          </a:xfrm>
        </p:spPr>
        <p:txBody>
          <a:bodyPr>
            <a:noAutofit/>
          </a:bodyPr>
          <a:lstStyle/>
          <a:p>
            <a:r>
              <a:rPr lang="en-GB" sz="5400" u="sng" dirty="0">
                <a:solidFill>
                  <a:schemeClr val="tx1"/>
                </a:solidFill>
                <a:effectLst>
                  <a:outerShdw blurRad="38100" dist="38100" dir="2700000" algn="tl">
                    <a:srgbClr val="000000">
                      <a:alpha val="43137"/>
                    </a:srgbClr>
                  </a:outerShdw>
                </a:effectLst>
                <a:latin typeface="Optima" pitchFamily="2" charset="0"/>
              </a:rPr>
              <a:t>Internet Safety</a:t>
            </a:r>
          </a:p>
        </p:txBody>
      </p:sp>
      <p:sp>
        <p:nvSpPr>
          <p:cNvPr id="4" name="TextBox 3">
            <a:extLst>
              <a:ext uri="{FF2B5EF4-FFF2-40B4-BE49-F238E27FC236}">
                <a16:creationId xmlns:a16="http://schemas.microsoft.com/office/drawing/2014/main" id="{AD6B3C2A-B982-40F3-AE33-74F409E58852}"/>
              </a:ext>
            </a:extLst>
          </p:cNvPr>
          <p:cNvSpPr txBox="1"/>
          <p:nvPr/>
        </p:nvSpPr>
        <p:spPr>
          <a:xfrm>
            <a:off x="467544" y="1396862"/>
            <a:ext cx="8424936" cy="5447645"/>
          </a:xfrm>
          <a:prstGeom prst="rect">
            <a:avLst/>
          </a:prstGeom>
          <a:noFill/>
        </p:spPr>
        <p:txBody>
          <a:bodyPr wrap="square" rtlCol="0">
            <a:spAutoFit/>
          </a:bodyPr>
          <a:lstStyle/>
          <a:p>
            <a:r>
              <a:rPr lang="en-GB" sz="2200" dirty="0">
                <a:latin typeface="Optima" pitchFamily="2" charset="0"/>
              </a:rPr>
              <a:t>We discuss internet safety regularly in school but it is important the conversation is continued at home too. </a:t>
            </a:r>
            <a:br>
              <a:rPr lang="en-GB" sz="2200" dirty="0">
                <a:latin typeface="Optima" pitchFamily="2" charset="0"/>
              </a:rPr>
            </a:br>
            <a:r>
              <a:rPr lang="en-GB" sz="2200" dirty="0">
                <a:latin typeface="Optima" pitchFamily="2" charset="0"/>
              </a:rPr>
              <a:t>Please be aware of the following age restrictions:</a:t>
            </a:r>
          </a:p>
          <a:p>
            <a:endParaRPr lang="en-GB" sz="2200" dirty="0">
              <a:latin typeface="Optima" pitchFamily="2" charset="0"/>
            </a:endParaRPr>
          </a:p>
          <a:p>
            <a:r>
              <a:rPr lang="en-GB" sz="2200" dirty="0">
                <a:latin typeface="Optima" pitchFamily="2" charset="0"/>
                <a:cs typeface="Calibri" panose="020F0502020204030204" pitchFamily="34" charset="0"/>
              </a:rPr>
              <a:t>Use of social media</a:t>
            </a:r>
            <a:br>
              <a:rPr lang="en-GB" sz="2200" dirty="0">
                <a:latin typeface="Optima" pitchFamily="2" charset="0"/>
                <a:cs typeface="Calibri" panose="020F0502020204030204" pitchFamily="34" charset="0"/>
              </a:rPr>
            </a:br>
            <a:r>
              <a:rPr lang="en-GB" sz="2200" b="1" dirty="0">
                <a:latin typeface="Optima" pitchFamily="2" charset="0"/>
                <a:cs typeface="Calibri" panose="020F0502020204030204" pitchFamily="34" charset="0"/>
              </a:rPr>
              <a:t>Facebook –  13</a:t>
            </a:r>
            <a:br>
              <a:rPr lang="en-GB" sz="2200" b="1" dirty="0">
                <a:latin typeface="Optima" pitchFamily="2" charset="0"/>
                <a:cs typeface="Calibri" panose="020F0502020204030204" pitchFamily="34" charset="0"/>
              </a:rPr>
            </a:br>
            <a:r>
              <a:rPr lang="en-GB" sz="2200" b="1" dirty="0">
                <a:latin typeface="Optima" pitchFamily="2" charset="0"/>
                <a:cs typeface="Calibri" panose="020F0502020204030204" pitchFamily="34" charset="0"/>
              </a:rPr>
              <a:t>Instagram –  13</a:t>
            </a:r>
            <a:br>
              <a:rPr lang="en-GB" sz="2200" b="1" dirty="0">
                <a:latin typeface="Optima" pitchFamily="2" charset="0"/>
                <a:cs typeface="Calibri" panose="020F0502020204030204" pitchFamily="34" charset="0"/>
              </a:rPr>
            </a:br>
            <a:r>
              <a:rPr lang="en-GB" sz="2200" b="1" dirty="0">
                <a:latin typeface="Optima" pitchFamily="2" charset="0"/>
                <a:cs typeface="Calibri" panose="020F0502020204030204" pitchFamily="34" charset="0"/>
              </a:rPr>
              <a:t>Snapchat –    13</a:t>
            </a:r>
            <a:br>
              <a:rPr lang="en-GB" sz="2200" b="1" dirty="0">
                <a:latin typeface="Optima" pitchFamily="2" charset="0"/>
                <a:cs typeface="Calibri" panose="020F0502020204030204" pitchFamily="34" charset="0"/>
              </a:rPr>
            </a:br>
            <a:r>
              <a:rPr lang="en-GB" sz="2200" b="1" dirty="0">
                <a:latin typeface="Optima" pitchFamily="2" charset="0"/>
                <a:cs typeface="Calibri" panose="020F0502020204030204" pitchFamily="34" charset="0"/>
              </a:rPr>
              <a:t>WhatsApp -   13</a:t>
            </a:r>
            <a:br>
              <a:rPr lang="en-GB" sz="2200" b="1" dirty="0">
                <a:latin typeface="Optima" pitchFamily="2" charset="0"/>
                <a:cs typeface="Calibri" panose="020F0502020204030204" pitchFamily="34" charset="0"/>
              </a:rPr>
            </a:br>
            <a:r>
              <a:rPr lang="en-GB" sz="2200" b="1" dirty="0">
                <a:latin typeface="Optima" pitchFamily="2" charset="0"/>
                <a:cs typeface="Calibri" panose="020F0502020204030204" pitchFamily="34" charset="0"/>
              </a:rPr>
              <a:t>You Tube – 13</a:t>
            </a:r>
          </a:p>
          <a:p>
            <a:r>
              <a:rPr lang="en-GB" sz="2200" b="1" dirty="0" err="1">
                <a:latin typeface="Optima" pitchFamily="2" charset="0"/>
                <a:cs typeface="Calibri" panose="020F0502020204030204" pitchFamily="34" charset="0"/>
              </a:rPr>
              <a:t>TikTok</a:t>
            </a:r>
            <a:r>
              <a:rPr lang="en-GB" sz="2200" b="1" dirty="0">
                <a:latin typeface="Optima" pitchFamily="2" charset="0"/>
                <a:cs typeface="Calibri" panose="020F0502020204030204" pitchFamily="34" charset="0"/>
              </a:rPr>
              <a:t> - 13</a:t>
            </a:r>
            <a:r>
              <a:rPr lang="en-GB" sz="2200" dirty="0">
                <a:latin typeface="Optima" pitchFamily="2" charset="0"/>
                <a:cs typeface="Calibri" panose="020F0502020204030204" pitchFamily="34" charset="0"/>
              </a:rPr>
              <a:t/>
            </a:r>
            <a:br>
              <a:rPr lang="en-GB" sz="2200" dirty="0">
                <a:latin typeface="Optima" pitchFamily="2" charset="0"/>
                <a:cs typeface="Calibri" panose="020F0502020204030204" pitchFamily="34" charset="0"/>
              </a:rPr>
            </a:br>
            <a:endParaRPr lang="en-GB" sz="2200" dirty="0">
              <a:latin typeface="Optima" pitchFamily="2" charset="0"/>
              <a:cs typeface="Calibri" panose="020F0502020204030204" pitchFamily="34" charset="0"/>
            </a:endParaRPr>
          </a:p>
          <a:p>
            <a:r>
              <a:rPr lang="en-GB" sz="2200" b="1" dirty="0">
                <a:solidFill>
                  <a:srgbClr val="FFFF00"/>
                </a:solidFill>
                <a:latin typeface="Optima" pitchFamily="2" charset="0"/>
                <a:cs typeface="Calibri" panose="020F0502020204030204" pitchFamily="34" charset="0"/>
              </a:rPr>
              <a:t>If your child uses these platforms, you as the </a:t>
            </a:r>
            <a:r>
              <a:rPr lang="en-GB" sz="2200" b="1" dirty="0" smtClean="0">
                <a:solidFill>
                  <a:srgbClr val="FFFF00"/>
                </a:solidFill>
                <a:latin typeface="Optima" pitchFamily="2" charset="0"/>
                <a:cs typeface="Calibri" panose="020F0502020204030204" pitchFamily="34" charset="0"/>
              </a:rPr>
              <a:t>parent </a:t>
            </a:r>
            <a:r>
              <a:rPr lang="en-GB" sz="2200" b="1" dirty="0">
                <a:solidFill>
                  <a:srgbClr val="FFFF00"/>
                </a:solidFill>
                <a:latin typeface="Optima" pitchFamily="2" charset="0"/>
                <a:cs typeface="Calibri" panose="020F0502020204030204" pitchFamily="34" charset="0"/>
              </a:rPr>
              <a:t>are responsible for any content posted or downloaded as they are using them against the terms of the sites.</a:t>
            </a:r>
            <a:endParaRPr lang="en-GB" sz="2200" b="1" dirty="0">
              <a:solidFill>
                <a:srgbClr val="FFFF00"/>
              </a:solidFill>
              <a:latin typeface="Optima" pitchFamily="2" charset="0"/>
            </a:endParaRPr>
          </a:p>
          <a:p>
            <a:endParaRPr lang="en-GB" dirty="0">
              <a:latin typeface="Optima" pitchFamily="2" charset="0"/>
            </a:endParaRPr>
          </a:p>
        </p:txBody>
      </p:sp>
      <p:pic>
        <p:nvPicPr>
          <p:cNvPr id="3" name="Picture 2"/>
          <p:cNvPicPr>
            <a:picLocks noChangeAspect="1"/>
          </p:cNvPicPr>
          <p:nvPr/>
        </p:nvPicPr>
        <p:blipFill>
          <a:blip r:embed="rId2"/>
          <a:stretch>
            <a:fillRect/>
          </a:stretch>
        </p:blipFill>
        <p:spPr>
          <a:xfrm>
            <a:off x="3923928" y="2924944"/>
            <a:ext cx="4574897" cy="2090359"/>
          </a:xfrm>
          <a:prstGeom prst="rect">
            <a:avLst/>
          </a:prstGeom>
          <a:ln>
            <a:noFill/>
          </a:ln>
          <a:effectLst>
            <a:softEdge rad="112500"/>
          </a:effectLst>
        </p:spPr>
      </p:pic>
    </p:spTree>
    <p:extLst>
      <p:ext uri="{BB962C8B-B14F-4D97-AF65-F5344CB8AC3E}">
        <p14:creationId xmlns:p14="http://schemas.microsoft.com/office/powerpoint/2010/main" val="8058331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28" y="1988840"/>
            <a:ext cx="8678481" cy="2363552"/>
          </a:xfrm>
        </p:spPr>
        <p:txBody>
          <a:bodyPr>
            <a:normAutofit fontScale="92500" lnSpcReduction="10000"/>
          </a:bodyPr>
          <a:lstStyle/>
          <a:p>
            <a:pPr marL="0" indent="0" algn="just">
              <a:buNone/>
            </a:pPr>
            <a:r>
              <a:rPr lang="en-GB" sz="2800" dirty="0">
                <a:latin typeface="Optima" pitchFamily="2" charset="0"/>
              </a:rPr>
              <a:t>The children have all made a brilliant start to life in Year </a:t>
            </a:r>
            <a:r>
              <a:rPr lang="en-GB" sz="2800" dirty="0" smtClean="0">
                <a:latin typeface="Optima" pitchFamily="2" charset="0"/>
              </a:rPr>
              <a:t>3 </a:t>
            </a:r>
            <a:r>
              <a:rPr lang="en-GB" sz="2800" dirty="0">
                <a:latin typeface="Optima" pitchFamily="2" charset="0"/>
              </a:rPr>
              <a:t>and we are delighted with how well they have settled.</a:t>
            </a:r>
          </a:p>
          <a:p>
            <a:pPr marL="0" indent="0" algn="just">
              <a:buNone/>
            </a:pPr>
            <a:endParaRPr lang="en-GB" sz="800" dirty="0">
              <a:latin typeface="Optima" pitchFamily="2" charset="0"/>
            </a:endParaRPr>
          </a:p>
          <a:p>
            <a:pPr marL="0" indent="0" algn="just">
              <a:buNone/>
            </a:pPr>
            <a:r>
              <a:rPr lang="en-GB" sz="2800" dirty="0">
                <a:latin typeface="Optima" pitchFamily="2" charset="0"/>
              </a:rPr>
              <a:t>We have some really exciting trips and topics coming up this year and we are sure that the children will all have a fantastic year!  </a:t>
            </a:r>
          </a:p>
        </p:txBody>
      </p:sp>
      <p:sp>
        <p:nvSpPr>
          <p:cNvPr id="6" name="TextBox 5"/>
          <p:cNvSpPr txBox="1"/>
          <p:nvPr/>
        </p:nvSpPr>
        <p:spPr>
          <a:xfrm>
            <a:off x="1312799" y="260648"/>
            <a:ext cx="6518402" cy="1569660"/>
          </a:xfrm>
          <a:prstGeom prst="rect">
            <a:avLst/>
          </a:prstGeom>
          <a:noFill/>
        </p:spPr>
        <p:txBody>
          <a:bodyPr wrap="square" rtlCol="0">
            <a:spAutoFit/>
          </a:bodyPr>
          <a:lstStyle/>
          <a:p>
            <a:pPr algn="ctr"/>
            <a:r>
              <a:rPr lang="en-GB" sz="4800" u="sng" dirty="0">
                <a:effectLst>
                  <a:outerShdw blurRad="38100" dist="38100" dir="2700000" algn="tl">
                    <a:srgbClr val="000000">
                      <a:alpha val="43137"/>
                    </a:srgbClr>
                  </a:outerShdw>
                </a:effectLst>
                <a:latin typeface="Optima" pitchFamily="2" charset="0"/>
              </a:rPr>
              <a:t>Here’s to a fantastic year ahead!</a:t>
            </a:r>
          </a:p>
        </p:txBody>
      </p:sp>
      <p:pic>
        <p:nvPicPr>
          <p:cNvPr id="1036" name="Picture 12" descr="Winchester Cathedral">
            <a:extLst>
              <a:ext uri="{FF2B5EF4-FFF2-40B4-BE49-F238E27FC236}">
                <a16:creationId xmlns:a16="http://schemas.microsoft.com/office/drawing/2014/main" id="{94677352-7ECA-4B0F-BF5E-B52E54F30D85}"/>
              </a:ext>
            </a:extLst>
          </p:cNvPr>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20231" t="13867" r="2815" b="10191"/>
          <a:stretch/>
        </p:blipFill>
        <p:spPr bwMode="auto">
          <a:xfrm>
            <a:off x="6058066" y="4600964"/>
            <a:ext cx="2834414" cy="1866831"/>
          </a:xfrm>
          <a:prstGeom prst="rect">
            <a:avLst/>
          </a:prstGeom>
          <a:ln w="38100" cap="sq">
            <a:solidFill>
              <a:schemeClr val="bg2">
                <a:lumMod val="40000"/>
                <a:lumOff val="60000"/>
              </a:schemeClr>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372419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75CD33-2A73-4B40-BAC2-41D1F8FE437C}"/>
              </a:ext>
            </a:extLst>
          </p:cNvPr>
          <p:cNvSpPr>
            <a:spLocks noGrp="1"/>
          </p:cNvSpPr>
          <p:nvPr>
            <p:ph type="title"/>
          </p:nvPr>
        </p:nvSpPr>
        <p:spPr>
          <a:xfrm>
            <a:off x="834657" y="476672"/>
            <a:ext cx="7543800" cy="748455"/>
          </a:xfrm>
        </p:spPr>
        <p:txBody>
          <a:bodyPr/>
          <a:lstStyle/>
          <a:p>
            <a:pPr algn="ctr"/>
            <a:r>
              <a:rPr lang="en-GB" sz="4800" u="sng" dirty="0">
                <a:effectLst>
                  <a:outerShdw blurRad="38100" dist="38100" dir="2700000" algn="tl">
                    <a:srgbClr val="000000">
                      <a:alpha val="43137"/>
                    </a:srgbClr>
                  </a:outerShdw>
                </a:effectLst>
                <a:latin typeface="Optima" pitchFamily="2" charset="0"/>
              </a:rPr>
              <a:t>Any Questions?</a:t>
            </a:r>
          </a:p>
        </p:txBody>
      </p:sp>
      <p:sp>
        <p:nvSpPr>
          <p:cNvPr id="3" name="Content Placeholder 2">
            <a:extLst>
              <a:ext uri="{FF2B5EF4-FFF2-40B4-BE49-F238E27FC236}">
                <a16:creationId xmlns:a16="http://schemas.microsoft.com/office/drawing/2014/main" id="{6AA243A6-9B81-45F0-981F-AB6425DB3743}"/>
              </a:ext>
            </a:extLst>
          </p:cNvPr>
          <p:cNvSpPr>
            <a:spLocks noGrp="1"/>
          </p:cNvSpPr>
          <p:nvPr>
            <p:ph idx="1"/>
          </p:nvPr>
        </p:nvSpPr>
        <p:spPr>
          <a:xfrm>
            <a:off x="1217047" y="2060848"/>
            <a:ext cx="6709906" cy="4195481"/>
          </a:xfrm>
        </p:spPr>
        <p:txBody>
          <a:bodyPr/>
          <a:lstStyle/>
          <a:p>
            <a:pPr marL="0" indent="0" algn="ctr">
              <a:buNone/>
            </a:pPr>
            <a:r>
              <a:rPr lang="en-GB" sz="3600" dirty="0">
                <a:effectLst>
                  <a:outerShdw blurRad="38100" dist="38100" dir="2700000" algn="tl">
                    <a:srgbClr val="000000">
                      <a:alpha val="43137"/>
                    </a:srgbClr>
                  </a:outerShdw>
                </a:effectLst>
                <a:latin typeface="Optima" pitchFamily="2" charset="0"/>
              </a:rPr>
              <a:t>Please come and see the classrooms and introduce yourselves.</a:t>
            </a:r>
          </a:p>
          <a:p>
            <a:pPr algn="ctr"/>
            <a:endParaRPr lang="en-GB" sz="3600" dirty="0">
              <a:effectLst>
                <a:outerShdw blurRad="38100" dist="38100" dir="2700000" algn="tl">
                  <a:srgbClr val="000000">
                    <a:alpha val="43137"/>
                  </a:srgbClr>
                </a:outerShdw>
              </a:effectLst>
              <a:latin typeface="Optima" pitchFamily="2" charset="0"/>
            </a:endParaRPr>
          </a:p>
          <a:p>
            <a:pPr marL="0" indent="0" algn="ctr">
              <a:buNone/>
            </a:pPr>
            <a:r>
              <a:rPr lang="en-GB" sz="3600" dirty="0">
                <a:effectLst>
                  <a:outerShdw blurRad="38100" dist="38100" dir="2700000" algn="tl">
                    <a:srgbClr val="000000">
                      <a:alpha val="43137"/>
                    </a:srgbClr>
                  </a:outerShdw>
                </a:effectLst>
                <a:latin typeface="Optima" pitchFamily="2" charset="0"/>
              </a:rPr>
              <a:t>Thank you for coming!</a:t>
            </a:r>
          </a:p>
          <a:p>
            <a:endParaRPr lang="en-GB" dirty="0"/>
          </a:p>
          <a:p>
            <a:endParaRPr lang="en-GB" dirty="0"/>
          </a:p>
        </p:txBody>
      </p:sp>
      <p:pic>
        <p:nvPicPr>
          <p:cNvPr id="4" name="Picture 3" descr="A logo with a tree and text&#10;&#10;Description automatically generated">
            <a:extLst>
              <a:ext uri="{FF2B5EF4-FFF2-40B4-BE49-F238E27FC236}">
                <a16:creationId xmlns:a16="http://schemas.microsoft.com/office/drawing/2014/main" id="{AF92DAC5-CA6E-4DF6-84FD-B2089D380AD5}"/>
              </a:ext>
            </a:extLst>
          </p:cNvPr>
          <p:cNvPicPr>
            <a:picLocks noChangeAspect="1"/>
          </p:cNvPicPr>
          <p:nvPr/>
        </p:nvPicPr>
        <p:blipFill rotWithShape="1">
          <a:blip r:embed="rId2"/>
          <a:srcRect b="24447"/>
          <a:stretch/>
        </p:blipFill>
        <p:spPr>
          <a:xfrm>
            <a:off x="323528" y="405928"/>
            <a:ext cx="1550102" cy="1690859"/>
          </a:xfrm>
          <a:prstGeom prst="rect">
            <a:avLst/>
          </a:prstGeom>
        </p:spPr>
      </p:pic>
    </p:spTree>
    <p:extLst>
      <p:ext uri="{BB962C8B-B14F-4D97-AF65-F5344CB8AC3E}">
        <p14:creationId xmlns:p14="http://schemas.microsoft.com/office/powerpoint/2010/main" val="3664295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0E5580"/>
      </a:dk2>
      <a:lt2>
        <a:srgbClr val="EBEBEB"/>
      </a:lt2>
      <a:accent1>
        <a:srgbClr val="ACD433"/>
      </a:accent1>
      <a:accent2>
        <a:srgbClr val="E6C133"/>
      </a:accent2>
      <a:accent3>
        <a:srgbClr val="EF7A24"/>
      </a:accent3>
      <a:accent4>
        <a:srgbClr val="5AA0F5"/>
      </a:accent4>
      <a:accent5>
        <a:srgbClr val="75CEEC"/>
      </a:accent5>
      <a:accent6>
        <a:srgbClr val="65D6A0"/>
      </a:accent6>
      <a:hlink>
        <a:srgbClr val="C4E46E"/>
      </a:hlink>
      <a:folHlink>
        <a:srgbClr val="BDE0F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2000"/>
                <a:hueMod val="96000"/>
                <a:satMod val="128000"/>
                <a:lumMod val="114000"/>
              </a:schemeClr>
            </a:gs>
            <a:gs pos="100000">
              <a:schemeClr val="phClr">
                <a:shade val="62000"/>
                <a:hueMod val="100000"/>
                <a:satMod val="134000"/>
                <a:lumMod val="56000"/>
              </a:schemeClr>
            </a:gs>
          </a:gsLst>
          <a:path path="circle">
            <a:fillToRect l="45000" t="65000" r="125000" b="100000"/>
          </a:path>
        </a:gradFill>
        <a:blipFill rotWithShape="1">
          <a:blip xmlns:r="http://schemas.openxmlformats.org/officeDocument/2006/relationships" r:embed="rId1">
            <a:duotone>
              <a:schemeClr val="phClr">
                <a:shade val="62000"/>
                <a:hueMod val="108000"/>
                <a:satMod val="164000"/>
                <a:lumMod val="69000"/>
              </a:schemeClr>
              <a:schemeClr val="phClr">
                <a:tint val="96000"/>
                <a:hueMod val="90000"/>
                <a:satMod val="130000"/>
                <a:lumMod val="134000"/>
              </a:schemeClr>
            </a:duotone>
          </a:blip>
          <a:stretch/>
        </a:blipFill>
      </a:bgFillStyleLst>
    </a:fmtScheme>
  </a:themeElements>
  <a:objectDefaults/>
  <a:extraClrSchemeLst/>
  <a:extLst>
    <a:ext uri="{05A4C25C-085E-4340-85A3-A5531E510DB2}">
      <thm15:themeFamily xmlns:thm15="http://schemas.microsoft.com/office/thememl/2012/main" name="Office_50521671_TF78884036_Win32" id="{CEB6EF77-98C5-445A-8514-47E2F976677A}" vid="{F252FBE2-615B-4249-97E6-EB675440D9E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1455</TotalTime>
  <Words>1505</Words>
  <Application>Microsoft Office PowerPoint</Application>
  <PresentationFormat>On-screen Show (4:3)</PresentationFormat>
  <Paragraphs>119</Paragraphs>
  <Slides>21</Slides>
  <Notes>4</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21</vt:i4>
      </vt:variant>
    </vt:vector>
  </HeadingPairs>
  <TitlesOfParts>
    <vt:vector size="31" baseType="lpstr">
      <vt:lpstr>Aharoni</vt:lpstr>
      <vt:lpstr>Arial</vt:lpstr>
      <vt:lpstr>Calibri</vt:lpstr>
      <vt:lpstr>Century Gothic</vt:lpstr>
      <vt:lpstr>Corbel</vt:lpstr>
      <vt:lpstr>Optima</vt:lpstr>
      <vt:lpstr>Times New Roman</vt:lpstr>
      <vt:lpstr>Wingdings</vt:lpstr>
      <vt:lpstr>Wingdings 3</vt:lpstr>
      <vt:lpstr>Ion</vt:lpstr>
      <vt:lpstr>PowerPoint Presentation</vt:lpstr>
      <vt:lpstr>PowerPoint Presentation</vt:lpstr>
      <vt:lpstr>Good Attendance = Belonging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Safe Collection</vt:lpstr>
      <vt:lpstr>PowerPoint Presentation</vt:lpstr>
      <vt:lpstr>Internet Safety</vt:lpstr>
      <vt:lpstr>PowerPoint Presentation</vt:lpstr>
      <vt:lpstr>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Sarah</dc:creator>
  <cp:lastModifiedBy>Stephanie Kershaw</cp:lastModifiedBy>
  <cp:revision>136</cp:revision>
  <cp:lastPrinted>2025-09-09T11:53:39Z</cp:lastPrinted>
  <dcterms:created xsi:type="dcterms:W3CDTF">2013-09-09T16:39:50Z</dcterms:created>
  <dcterms:modified xsi:type="dcterms:W3CDTF">2026-09-14T13:17:14Z</dcterms:modified>
</cp:coreProperties>
</file>